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8288000" cy="10287000"/>
  <p:notesSz cx="6858000" cy="9144000"/>
  <p:custDataLst>
    <p:tags r:id="rId29"/>
  </p:custDataLst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923"/>
    <a:srgbClr val="352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45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F8-49BE-8422-4C8B619DE0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F8-49BE-8422-4C8B619DE06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F8-49BE-8422-4C8B619DE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967744"/>
        <c:axId val="489960688"/>
      </c:barChart>
      <c:catAx>
        <c:axId val="48996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  <a:endParaRPr lang="zh-CN"/>
          </a:p>
        </c:txPr>
        <c:crossAx val="489960688"/>
        <c:crosses val="autoZero"/>
        <c:auto val="1"/>
        <c:lblAlgn val="ctr"/>
        <c:lblOffset val="100"/>
        <c:noMultiLvlLbl val="0"/>
      </c:catAx>
      <c:valAx>
        <c:axId val="48996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90000"/>
                  <a:lumOff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  <a:endParaRPr lang="zh-CN"/>
          </a:p>
        </c:txPr>
        <c:crossAx val="489967744"/>
        <c:crosses val="autoZero"/>
        <c:crossBetween val="between"/>
      </c:valAx>
      <c:spPr>
        <a:noFill/>
        <a:ln>
          <a:solidFill>
            <a:schemeClr val="tx1">
              <a:lumMod val="90000"/>
              <a:lumOff val="10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C6-44BC-B3DC-02D224478B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C6-44BC-B3DC-02D224478B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C6-44BC-B3DC-02D224478B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9961472"/>
        <c:axId val="489963824"/>
      </c:lineChart>
      <c:catAx>
        <c:axId val="489961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9963824"/>
        <c:crosses val="autoZero"/>
        <c:auto val="1"/>
        <c:lblAlgn val="ctr"/>
        <c:lblOffset val="100"/>
        <c:noMultiLvlLbl val="0"/>
      </c:catAx>
      <c:valAx>
        <c:axId val="48996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90000"/>
                  <a:lumOff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  <a:endParaRPr lang="zh-CN"/>
          </a:p>
        </c:txPr>
        <c:crossAx val="489961472"/>
        <c:crosses val="autoZero"/>
        <c:crossBetween val="between"/>
      </c:valAx>
      <c:spPr>
        <a:noFill/>
        <a:ln>
          <a:solidFill>
            <a:schemeClr val="tx1">
              <a:lumMod val="90000"/>
              <a:lumOff val="10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21-4FD9-A618-2A4605C0CA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21-4FD9-A618-2A4605C0CA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21-4FD9-A618-2A4605C0CA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9969312"/>
        <c:axId val="489962256"/>
      </c:barChart>
      <c:catAx>
        <c:axId val="4899693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9962256"/>
        <c:crosses val="autoZero"/>
        <c:auto val="1"/>
        <c:lblAlgn val="ctr"/>
        <c:lblOffset val="100"/>
        <c:noMultiLvlLbl val="0"/>
      </c:catAx>
      <c:valAx>
        <c:axId val="4899622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90000"/>
                  <a:lumOff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9969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3C641-3BD1-4F0D-B74B-BE7CEB75A9E4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271B7-9F99-4DD6-B6C8-4A0B2D73EC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312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33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26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94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787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928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36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089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402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60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385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18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95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090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514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998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623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85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2959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96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1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468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80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036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0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637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271B7-9F99-4DD6-B6C8-4A0B2D73ECD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70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5358062" y="1221205"/>
            <a:ext cx="0" cy="78445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3769082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4258655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388" y="4886594"/>
            <a:ext cx="4463883" cy="2656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1321756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TWO COLUMNS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1811329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105400" y="1227797"/>
            <a:ext cx="0" cy="1100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65074" y="2685913"/>
            <a:ext cx="14357852" cy="5736192"/>
          </a:xfrm>
          <a:prstGeom prst="rect">
            <a:avLst/>
          </a:prstGeom>
        </p:spPr>
        <p:txBody>
          <a:bodyPr numCol="2" spcCol="432000">
            <a:noAutofit/>
          </a:bodyPr>
          <a:lstStyle>
            <a:lvl1pPr marL="0" indent="0" algn="just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124420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1321756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THREE COLUMNS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1811329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105400" y="1227797"/>
            <a:ext cx="0" cy="1100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65074" y="2685913"/>
            <a:ext cx="14357852" cy="5736192"/>
          </a:xfrm>
          <a:prstGeom prst="rect">
            <a:avLst/>
          </a:prstGeom>
        </p:spPr>
        <p:txBody>
          <a:bodyPr numCol="3" spcCol="360000">
            <a:noAutofit/>
          </a:bodyPr>
          <a:lstStyle>
            <a:lvl1pPr marL="0" indent="0" algn="just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38435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5358062" y="1221205"/>
            <a:ext cx="0" cy="78445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4503532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4993105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9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40692"/>
            <a:ext cx="8952498" cy="33299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78" y="2361912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825877" y="2851485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670840" y="3395200"/>
            <a:ext cx="5618920" cy="19227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009147" y="3332750"/>
            <a:ext cx="1178593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8952498" y="5570622"/>
            <a:ext cx="9335502" cy="332993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53904" y="5691842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3903" y="6181415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553903" y="6725130"/>
            <a:ext cx="5618920" cy="19227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657094" y="6662680"/>
            <a:ext cx="1178593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25878" y="5785765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3825877" y="6275338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670840" y="6819053"/>
            <a:ext cx="5618920" cy="19227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7009147" y="6756603"/>
            <a:ext cx="1178593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499511" y="2361912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9499510" y="2851485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499510" y="3395200"/>
            <a:ext cx="5618920" cy="19227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9602701" y="3332750"/>
            <a:ext cx="1178593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1321756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1811329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105400" y="1227797"/>
            <a:ext cx="0" cy="1100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5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8522367" y="3252248"/>
            <a:ext cx="0" cy="387044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93694" y="4077893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93693" y="4567466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59769" y="5062999"/>
            <a:ext cx="5197808" cy="15858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10089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1321756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TEAM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1811329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105400" y="1227797"/>
            <a:ext cx="0" cy="1100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2146865" y="3508567"/>
            <a:ext cx="4140658" cy="4142042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2007256" y="3363573"/>
            <a:ext cx="4432892" cy="4432890"/>
            <a:chOff x="5587" y="1513"/>
            <a:chExt cx="3333" cy="3333"/>
          </a:xfrm>
          <a:noFill/>
        </p:grpSpPr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9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1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1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</p:grp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911370" y="3508567"/>
            <a:ext cx="4140658" cy="4142042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6771761" y="3363573"/>
            <a:ext cx="4432892" cy="4432890"/>
            <a:chOff x="5587" y="1513"/>
            <a:chExt cx="3333" cy="3333"/>
          </a:xfrm>
          <a:noFill/>
        </p:grpSpPr>
        <p:sp>
          <p:nvSpPr>
            <p:cNvPr id="2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2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2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2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2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</p:grpSp>
      <p:sp>
        <p:nvSpPr>
          <p:cNvPr id="29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11675875" y="3508567"/>
            <a:ext cx="4140658" cy="4142042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30" name="Group 4"/>
          <p:cNvGrpSpPr>
            <a:grpSpLocks noChangeAspect="1"/>
          </p:cNvGrpSpPr>
          <p:nvPr userDrawn="1"/>
        </p:nvGrpSpPr>
        <p:grpSpPr bwMode="auto">
          <a:xfrm>
            <a:off x="11536266" y="3363573"/>
            <a:ext cx="4432892" cy="4432890"/>
            <a:chOff x="5587" y="1513"/>
            <a:chExt cx="3333" cy="3333"/>
          </a:xfrm>
          <a:noFill/>
        </p:grpSpPr>
        <p:sp>
          <p:nvSpPr>
            <p:cNvPr id="3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3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3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3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3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3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3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032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9" grpId="0" animBg="1"/>
      <p:bldP spid="2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1321756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TEAM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1811329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105400" y="1227797"/>
            <a:ext cx="0" cy="1100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515839" y="3871575"/>
            <a:ext cx="3414884" cy="3416026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40" name="Group 4"/>
          <p:cNvGrpSpPr>
            <a:grpSpLocks noChangeAspect="1"/>
          </p:cNvGrpSpPr>
          <p:nvPr userDrawn="1"/>
        </p:nvGrpSpPr>
        <p:grpSpPr bwMode="auto">
          <a:xfrm>
            <a:off x="1401841" y="3752071"/>
            <a:ext cx="3655896" cy="3655894"/>
            <a:chOff x="5587" y="1513"/>
            <a:chExt cx="3333" cy="3333"/>
          </a:xfrm>
          <a:noFill/>
        </p:grpSpPr>
        <p:sp>
          <p:nvSpPr>
            <p:cNvPr id="4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4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4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4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4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4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4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4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</p:grpSp>
      <p:sp>
        <p:nvSpPr>
          <p:cNvPr id="4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5471961" y="3871575"/>
            <a:ext cx="3414884" cy="3416026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auto">
          <a:xfrm>
            <a:off x="5357963" y="3752071"/>
            <a:ext cx="3655896" cy="3655894"/>
            <a:chOff x="5587" y="1513"/>
            <a:chExt cx="3333" cy="3333"/>
          </a:xfrm>
          <a:noFill/>
        </p:grpSpPr>
        <p:sp>
          <p:nvSpPr>
            <p:cNvPr id="5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5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5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5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5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5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5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5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</p:grpSp>
      <p:sp>
        <p:nvSpPr>
          <p:cNvPr id="59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9539932" y="3871575"/>
            <a:ext cx="3414884" cy="3416026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60" name="Group 4"/>
          <p:cNvGrpSpPr>
            <a:grpSpLocks noChangeAspect="1"/>
          </p:cNvGrpSpPr>
          <p:nvPr userDrawn="1"/>
        </p:nvGrpSpPr>
        <p:grpSpPr bwMode="auto">
          <a:xfrm>
            <a:off x="9425934" y="3752071"/>
            <a:ext cx="3655896" cy="3655894"/>
            <a:chOff x="5587" y="1513"/>
            <a:chExt cx="3333" cy="3333"/>
          </a:xfrm>
          <a:noFill/>
        </p:grpSpPr>
        <p:sp>
          <p:nvSpPr>
            <p:cNvPr id="6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6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6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6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6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6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6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6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</p:grpSp>
      <p:sp>
        <p:nvSpPr>
          <p:cNvPr id="69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13480889" y="3861410"/>
            <a:ext cx="3414884" cy="3416026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grpSp>
        <p:nvGrpSpPr>
          <p:cNvPr id="70" name="Group 4"/>
          <p:cNvGrpSpPr>
            <a:grpSpLocks noChangeAspect="1"/>
          </p:cNvGrpSpPr>
          <p:nvPr userDrawn="1"/>
        </p:nvGrpSpPr>
        <p:grpSpPr bwMode="auto">
          <a:xfrm>
            <a:off x="13366891" y="3741906"/>
            <a:ext cx="3655896" cy="3655894"/>
            <a:chOff x="5587" y="1513"/>
            <a:chExt cx="3333" cy="3333"/>
          </a:xfrm>
          <a:noFill/>
        </p:grpSpPr>
        <p:sp>
          <p:nvSpPr>
            <p:cNvPr id="71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72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73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74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75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76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77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  <p:sp>
          <p:nvSpPr>
            <p:cNvPr id="78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8058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9" grpId="0" animBg="1"/>
      <p:bldP spid="59" grpId="0" animBg="1"/>
      <p:bldP spid="6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998" y="9215148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TEAM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3383997" y="9704721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7960009" y="9121189"/>
            <a:ext cx="0" cy="1100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8288000" cy="890604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8" y="8395998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TEAM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7" y="8885571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2438400" y="0"/>
            <a:ext cx="15849601" cy="10287000"/>
          </a:xfrm>
          <a:custGeom>
            <a:avLst/>
            <a:gdLst>
              <a:gd name="connsiteX0" fmla="*/ 0 w 17452163"/>
              <a:gd name="connsiteY0" fmla="*/ 0 h 10287000"/>
              <a:gd name="connsiteX1" fmla="*/ 17452163 w 17452163"/>
              <a:gd name="connsiteY1" fmla="*/ 0 h 10287000"/>
              <a:gd name="connsiteX2" fmla="*/ 17452163 w 17452163"/>
              <a:gd name="connsiteY2" fmla="*/ 10287000 h 10287000"/>
              <a:gd name="connsiteX3" fmla="*/ 4188417 w 17452163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2163" h="10287000">
                <a:moveTo>
                  <a:pt x="0" y="0"/>
                </a:moveTo>
                <a:lnTo>
                  <a:pt x="17452163" y="0"/>
                </a:lnTo>
                <a:lnTo>
                  <a:pt x="17452163" y="10287000"/>
                </a:lnTo>
                <a:lnTo>
                  <a:pt x="4188417" y="10287000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11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305844" y="4250869"/>
            <a:ext cx="767631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05844" y="4740442"/>
            <a:ext cx="767631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305844" y="5368381"/>
            <a:ext cx="7676313" cy="2656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71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  <p:bldP spid="8" grpId="0" build="p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1321756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1811329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105400" y="1227797"/>
            <a:ext cx="0" cy="1100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653086" y="2669940"/>
            <a:ext cx="3404814" cy="340728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653086" y="6077220"/>
            <a:ext cx="3404814" cy="340728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057900" y="2669940"/>
            <a:ext cx="3404814" cy="340728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057900" y="6077220"/>
            <a:ext cx="3404814" cy="340728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153621" y="4591733"/>
            <a:ext cx="5495954" cy="5715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Your Header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9791700" y="3143933"/>
            <a:ext cx="0" cy="5490374"/>
          </a:xfrm>
          <a:prstGeom prst="line">
            <a:avLst/>
          </a:prstGeom>
          <a:ln w="1905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0153621" y="5386849"/>
            <a:ext cx="5495954" cy="24427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39314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55" y="1579579"/>
            <a:ext cx="6948109" cy="8707421"/>
          </a:xfrm>
          <a:prstGeom prst="rect">
            <a:avLst/>
          </a:prstGeom>
        </p:spPr>
      </p:pic>
      <p:sp>
        <p:nvSpPr>
          <p:cNvPr id="7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0614480" y="2617254"/>
            <a:ext cx="3130550" cy="561234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522367" y="3252248"/>
            <a:ext cx="0" cy="387044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93694" y="4077893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93693" y="4567466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59769" y="5062999"/>
            <a:ext cx="5197808" cy="15858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27332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build="p"/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936" y="1863282"/>
            <a:ext cx="7772400" cy="84237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522367" y="3252248"/>
            <a:ext cx="0" cy="387044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93694" y="4077893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93693" y="4567466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59769" y="5062999"/>
            <a:ext cx="5197808" cy="15858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0658022" y="2714170"/>
            <a:ext cx="3145064" cy="5558973"/>
          </a:xfrm>
          <a:custGeom>
            <a:avLst/>
            <a:gdLst>
              <a:gd name="connsiteX0" fmla="*/ 0 w 3145064"/>
              <a:gd name="connsiteY0" fmla="*/ 0 h 5558973"/>
              <a:gd name="connsiteX1" fmla="*/ 3145064 w 3145064"/>
              <a:gd name="connsiteY1" fmla="*/ 0 h 5558973"/>
              <a:gd name="connsiteX2" fmla="*/ 3145064 w 3145064"/>
              <a:gd name="connsiteY2" fmla="*/ 5558973 h 5558973"/>
              <a:gd name="connsiteX3" fmla="*/ 0 w 3145064"/>
              <a:gd name="connsiteY3" fmla="*/ 5558973 h 5558973"/>
              <a:gd name="connsiteX4" fmla="*/ 0 w 3145064"/>
              <a:gd name="connsiteY4" fmla="*/ 4037717 h 5558973"/>
              <a:gd name="connsiteX5" fmla="*/ 13530 w 3145064"/>
              <a:gd name="connsiteY5" fmla="*/ 3993843 h 5558973"/>
              <a:gd name="connsiteX6" fmla="*/ 25218 w 3145064"/>
              <a:gd name="connsiteY6" fmla="*/ 3877130 h 5558973"/>
              <a:gd name="connsiteX7" fmla="*/ 13530 w 3145064"/>
              <a:gd name="connsiteY7" fmla="*/ 3760417 h 5558973"/>
              <a:gd name="connsiteX8" fmla="*/ 0 w 3145064"/>
              <a:gd name="connsiteY8" fmla="*/ 3716543 h 555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45064" h="5558973">
                <a:moveTo>
                  <a:pt x="0" y="0"/>
                </a:moveTo>
                <a:lnTo>
                  <a:pt x="3145064" y="0"/>
                </a:lnTo>
                <a:lnTo>
                  <a:pt x="3145064" y="5558973"/>
                </a:lnTo>
                <a:lnTo>
                  <a:pt x="0" y="5558973"/>
                </a:lnTo>
                <a:lnTo>
                  <a:pt x="0" y="4037717"/>
                </a:lnTo>
                <a:lnTo>
                  <a:pt x="13530" y="3993843"/>
                </a:lnTo>
                <a:cubicBezTo>
                  <a:pt x="21193" y="3956144"/>
                  <a:pt x="25218" y="3917110"/>
                  <a:pt x="25218" y="3877130"/>
                </a:cubicBezTo>
                <a:cubicBezTo>
                  <a:pt x="25218" y="3837150"/>
                  <a:pt x="21193" y="3798117"/>
                  <a:pt x="13530" y="3760417"/>
                </a:cubicBezTo>
                <a:lnTo>
                  <a:pt x="0" y="3716543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txBody>
          <a:bodyPr wrap="square">
            <a:noAutofit/>
          </a:bodyPr>
          <a:lstStyle>
            <a:lvl1pPr rtl="0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374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5358062" y="1221205"/>
            <a:ext cx="0" cy="78445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3769082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4258655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388" y="4886594"/>
            <a:ext cx="4463883" cy="2656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97" y="1640115"/>
            <a:ext cx="9159085" cy="7772400"/>
          </a:xfrm>
          <a:prstGeom prst="rect">
            <a:avLst/>
          </a:prstGeom>
        </p:spPr>
      </p:pic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271657" y="2002971"/>
            <a:ext cx="8418285" cy="4717143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>
            <a:lvl1pPr rtl="0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177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93694" y="4077893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93693" y="4567466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59769" y="5062999"/>
            <a:ext cx="5197808" cy="15858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8975382" y="3273008"/>
            <a:ext cx="4958332" cy="3849687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814588" y="3356309"/>
            <a:ext cx="908131" cy="368308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2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8000"/>
                </a:schemeClr>
              </a:gs>
              <a:gs pos="100000">
                <a:schemeClr val="tx1">
                  <a:alpha val="74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4" name="Diamond 3"/>
          <p:cNvSpPr/>
          <p:nvPr userDrawn="1"/>
        </p:nvSpPr>
        <p:spPr>
          <a:xfrm>
            <a:off x="5646547" y="1648083"/>
            <a:ext cx="6988798" cy="6988796"/>
          </a:xfrm>
          <a:prstGeom prst="diamond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305844" y="4773384"/>
            <a:ext cx="767631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05844" y="5262957"/>
            <a:ext cx="767631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16" name="Line 6"/>
          <p:cNvSpPr>
            <a:spLocks noChangeShapeType="1"/>
          </p:cNvSpPr>
          <p:nvPr userDrawn="1"/>
        </p:nvSpPr>
        <p:spPr bwMode="auto">
          <a:xfrm>
            <a:off x="9383194" y="1991233"/>
            <a:ext cx="2911038" cy="2911037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>
            <a:off x="5991733" y="5382694"/>
            <a:ext cx="2911038" cy="2911037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flipH="1">
            <a:off x="9383194" y="5382694"/>
            <a:ext cx="2911038" cy="2911037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19" name="Line 9"/>
          <p:cNvSpPr>
            <a:spLocks noChangeShapeType="1"/>
          </p:cNvSpPr>
          <p:nvPr userDrawn="1"/>
        </p:nvSpPr>
        <p:spPr bwMode="auto">
          <a:xfrm flipH="1">
            <a:off x="5991733" y="1991233"/>
            <a:ext cx="2911038" cy="2911037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20" name="Freeform 10"/>
          <p:cNvSpPr>
            <a:spLocks/>
          </p:cNvSpPr>
          <p:nvPr userDrawn="1"/>
        </p:nvSpPr>
        <p:spPr bwMode="auto">
          <a:xfrm>
            <a:off x="9051376" y="1751022"/>
            <a:ext cx="179141" cy="173034"/>
          </a:xfrm>
          <a:custGeom>
            <a:avLst/>
            <a:gdLst>
              <a:gd name="T0" fmla="*/ 45 w 88"/>
              <a:gd name="T1" fmla="*/ 85 h 85"/>
              <a:gd name="T2" fmla="*/ 0 w 88"/>
              <a:gd name="T3" fmla="*/ 42 h 85"/>
              <a:gd name="T4" fmla="*/ 45 w 88"/>
              <a:gd name="T5" fmla="*/ 0 h 85"/>
              <a:gd name="T6" fmla="*/ 88 w 88"/>
              <a:gd name="T7" fmla="*/ 42 h 85"/>
              <a:gd name="T8" fmla="*/ 45 w 88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5">
                <a:moveTo>
                  <a:pt x="45" y="85"/>
                </a:moveTo>
                <a:lnTo>
                  <a:pt x="0" y="42"/>
                </a:lnTo>
                <a:lnTo>
                  <a:pt x="45" y="0"/>
                </a:lnTo>
                <a:lnTo>
                  <a:pt x="88" y="42"/>
                </a:lnTo>
                <a:lnTo>
                  <a:pt x="45" y="85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21" name="Freeform 11"/>
          <p:cNvSpPr>
            <a:spLocks/>
          </p:cNvSpPr>
          <p:nvPr userDrawn="1"/>
        </p:nvSpPr>
        <p:spPr bwMode="auto">
          <a:xfrm>
            <a:off x="12357338" y="5054947"/>
            <a:ext cx="179141" cy="175069"/>
          </a:xfrm>
          <a:custGeom>
            <a:avLst/>
            <a:gdLst>
              <a:gd name="T0" fmla="*/ 43 w 88"/>
              <a:gd name="T1" fmla="*/ 86 h 86"/>
              <a:gd name="T2" fmla="*/ 0 w 88"/>
              <a:gd name="T3" fmla="*/ 43 h 86"/>
              <a:gd name="T4" fmla="*/ 43 w 88"/>
              <a:gd name="T5" fmla="*/ 0 h 86"/>
              <a:gd name="T6" fmla="*/ 88 w 88"/>
              <a:gd name="T7" fmla="*/ 43 h 86"/>
              <a:gd name="T8" fmla="*/ 43 w 88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  <a:lnTo>
                  <a:pt x="88" y="43"/>
                </a:lnTo>
                <a:lnTo>
                  <a:pt x="43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22" name="Freeform 12"/>
          <p:cNvSpPr>
            <a:spLocks/>
          </p:cNvSpPr>
          <p:nvPr userDrawn="1"/>
        </p:nvSpPr>
        <p:spPr bwMode="auto">
          <a:xfrm>
            <a:off x="5751521" y="5054947"/>
            <a:ext cx="173034" cy="175069"/>
          </a:xfrm>
          <a:custGeom>
            <a:avLst/>
            <a:gdLst>
              <a:gd name="T0" fmla="*/ 42 w 85"/>
              <a:gd name="T1" fmla="*/ 86 h 86"/>
              <a:gd name="T2" fmla="*/ 0 w 85"/>
              <a:gd name="T3" fmla="*/ 43 h 86"/>
              <a:gd name="T4" fmla="*/ 42 w 85"/>
              <a:gd name="T5" fmla="*/ 0 h 86"/>
              <a:gd name="T6" fmla="*/ 85 w 85"/>
              <a:gd name="T7" fmla="*/ 43 h 86"/>
              <a:gd name="T8" fmla="*/ 42 w 85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86">
                <a:moveTo>
                  <a:pt x="42" y="86"/>
                </a:moveTo>
                <a:lnTo>
                  <a:pt x="0" y="43"/>
                </a:lnTo>
                <a:lnTo>
                  <a:pt x="42" y="0"/>
                </a:lnTo>
                <a:lnTo>
                  <a:pt x="85" y="43"/>
                </a:lnTo>
                <a:lnTo>
                  <a:pt x="42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23" name="Freeform 13"/>
          <p:cNvSpPr>
            <a:spLocks/>
          </p:cNvSpPr>
          <p:nvPr userDrawn="1"/>
        </p:nvSpPr>
        <p:spPr bwMode="auto">
          <a:xfrm>
            <a:off x="9051376" y="8360909"/>
            <a:ext cx="179141" cy="175069"/>
          </a:xfrm>
          <a:custGeom>
            <a:avLst/>
            <a:gdLst>
              <a:gd name="T0" fmla="*/ 45 w 88"/>
              <a:gd name="T1" fmla="*/ 86 h 86"/>
              <a:gd name="T2" fmla="*/ 0 w 88"/>
              <a:gd name="T3" fmla="*/ 43 h 86"/>
              <a:gd name="T4" fmla="*/ 45 w 88"/>
              <a:gd name="T5" fmla="*/ 0 h 86"/>
              <a:gd name="T6" fmla="*/ 88 w 88"/>
              <a:gd name="T7" fmla="*/ 43 h 86"/>
              <a:gd name="T8" fmla="*/ 45 w 88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6">
                <a:moveTo>
                  <a:pt x="45" y="86"/>
                </a:moveTo>
                <a:lnTo>
                  <a:pt x="0" y="43"/>
                </a:lnTo>
                <a:lnTo>
                  <a:pt x="45" y="0"/>
                </a:lnTo>
                <a:lnTo>
                  <a:pt x="88" y="43"/>
                </a:lnTo>
                <a:lnTo>
                  <a:pt x="45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42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Diamond 23"/>
          <p:cNvSpPr/>
          <p:nvPr userDrawn="1"/>
        </p:nvSpPr>
        <p:spPr>
          <a:xfrm>
            <a:off x="2085992" y="1608252"/>
            <a:ext cx="7068458" cy="7068458"/>
          </a:xfrm>
          <a:prstGeom prst="diamond">
            <a:avLst/>
          </a:prstGeom>
          <a:solidFill>
            <a:schemeClr val="bg2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778873" y="4758870"/>
            <a:ext cx="767631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78873" y="5248443"/>
            <a:ext cx="767631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7" name="Line 6"/>
          <p:cNvSpPr>
            <a:spLocks noChangeShapeType="1"/>
          </p:cNvSpPr>
          <p:nvPr userDrawn="1"/>
        </p:nvSpPr>
        <p:spPr bwMode="auto">
          <a:xfrm>
            <a:off x="6436794" y="1991233"/>
            <a:ext cx="2911038" cy="2911037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28" name="Line 8"/>
          <p:cNvSpPr>
            <a:spLocks noChangeShapeType="1"/>
          </p:cNvSpPr>
          <p:nvPr userDrawn="1"/>
        </p:nvSpPr>
        <p:spPr bwMode="auto">
          <a:xfrm flipH="1">
            <a:off x="6436794" y="5382694"/>
            <a:ext cx="2911038" cy="2911037"/>
          </a:xfrm>
          <a:prstGeom prst="line">
            <a:avLst/>
          </a:pr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29" name="Freeform 10"/>
          <p:cNvSpPr>
            <a:spLocks/>
          </p:cNvSpPr>
          <p:nvPr userDrawn="1"/>
        </p:nvSpPr>
        <p:spPr bwMode="auto">
          <a:xfrm>
            <a:off x="6104976" y="1751022"/>
            <a:ext cx="179141" cy="173034"/>
          </a:xfrm>
          <a:custGeom>
            <a:avLst/>
            <a:gdLst>
              <a:gd name="T0" fmla="*/ 45 w 88"/>
              <a:gd name="T1" fmla="*/ 85 h 85"/>
              <a:gd name="T2" fmla="*/ 0 w 88"/>
              <a:gd name="T3" fmla="*/ 42 h 85"/>
              <a:gd name="T4" fmla="*/ 45 w 88"/>
              <a:gd name="T5" fmla="*/ 0 h 85"/>
              <a:gd name="T6" fmla="*/ 88 w 88"/>
              <a:gd name="T7" fmla="*/ 42 h 85"/>
              <a:gd name="T8" fmla="*/ 45 w 88"/>
              <a:gd name="T9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5">
                <a:moveTo>
                  <a:pt x="45" y="85"/>
                </a:moveTo>
                <a:lnTo>
                  <a:pt x="0" y="42"/>
                </a:lnTo>
                <a:lnTo>
                  <a:pt x="45" y="0"/>
                </a:lnTo>
                <a:lnTo>
                  <a:pt x="88" y="42"/>
                </a:lnTo>
                <a:lnTo>
                  <a:pt x="45" y="85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30" name="Freeform 11"/>
          <p:cNvSpPr>
            <a:spLocks/>
          </p:cNvSpPr>
          <p:nvPr userDrawn="1"/>
        </p:nvSpPr>
        <p:spPr bwMode="auto">
          <a:xfrm>
            <a:off x="9410938" y="5054947"/>
            <a:ext cx="179141" cy="175069"/>
          </a:xfrm>
          <a:custGeom>
            <a:avLst/>
            <a:gdLst>
              <a:gd name="T0" fmla="*/ 43 w 88"/>
              <a:gd name="T1" fmla="*/ 86 h 86"/>
              <a:gd name="T2" fmla="*/ 0 w 88"/>
              <a:gd name="T3" fmla="*/ 43 h 86"/>
              <a:gd name="T4" fmla="*/ 43 w 88"/>
              <a:gd name="T5" fmla="*/ 0 h 86"/>
              <a:gd name="T6" fmla="*/ 88 w 88"/>
              <a:gd name="T7" fmla="*/ 43 h 86"/>
              <a:gd name="T8" fmla="*/ 43 w 88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  <a:lnTo>
                  <a:pt x="88" y="43"/>
                </a:lnTo>
                <a:lnTo>
                  <a:pt x="43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  <p:sp>
        <p:nvSpPr>
          <p:cNvPr id="31" name="Freeform 13"/>
          <p:cNvSpPr>
            <a:spLocks/>
          </p:cNvSpPr>
          <p:nvPr userDrawn="1"/>
        </p:nvSpPr>
        <p:spPr bwMode="auto">
          <a:xfrm>
            <a:off x="6104976" y="8360909"/>
            <a:ext cx="179141" cy="175069"/>
          </a:xfrm>
          <a:custGeom>
            <a:avLst/>
            <a:gdLst>
              <a:gd name="T0" fmla="*/ 45 w 88"/>
              <a:gd name="T1" fmla="*/ 86 h 86"/>
              <a:gd name="T2" fmla="*/ 0 w 88"/>
              <a:gd name="T3" fmla="*/ 43 h 86"/>
              <a:gd name="T4" fmla="*/ 45 w 88"/>
              <a:gd name="T5" fmla="*/ 0 h 86"/>
              <a:gd name="T6" fmla="*/ 88 w 88"/>
              <a:gd name="T7" fmla="*/ 43 h 86"/>
              <a:gd name="T8" fmla="*/ 45 w 88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86">
                <a:moveTo>
                  <a:pt x="45" y="86"/>
                </a:moveTo>
                <a:lnTo>
                  <a:pt x="0" y="43"/>
                </a:lnTo>
                <a:lnTo>
                  <a:pt x="45" y="0"/>
                </a:lnTo>
                <a:lnTo>
                  <a:pt x="88" y="43"/>
                </a:lnTo>
                <a:lnTo>
                  <a:pt x="45" y="86"/>
                </a:lnTo>
                <a:close/>
              </a:path>
            </a:pathLst>
          </a:custGeom>
          <a:noFill/>
          <a:ln w="38100" cap="flat">
            <a:solidFill>
              <a:srgbClr val="A3743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97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animBg="1"/>
      <p:bldP spid="29" grpId="0" animBg="1"/>
      <p:bldP spid="30" grpId="0" animBg="1"/>
      <p:bldP spid="31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820229" y="1895643"/>
            <a:ext cx="6734628" cy="673462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6070314" y="2069815"/>
            <a:ext cx="6147374" cy="6147372"/>
          </a:xfrm>
          <a:prstGeom prst="ellipse">
            <a:avLst/>
          </a:prstGeom>
          <a:solidFill>
            <a:schemeClr val="bg2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305844" y="4773384"/>
            <a:ext cx="767631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305844" y="5262957"/>
            <a:ext cx="767631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25" name="Oval 24"/>
          <p:cNvSpPr/>
          <p:nvPr userDrawn="1"/>
        </p:nvSpPr>
        <p:spPr>
          <a:xfrm>
            <a:off x="5933150" y="1932651"/>
            <a:ext cx="6421700" cy="6421698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31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8522367" y="3252248"/>
            <a:ext cx="0" cy="387044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93694" y="3829764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93693" y="4319337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59769" y="4947276"/>
            <a:ext cx="5197808" cy="15858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9132637" y="2670509"/>
            <a:ext cx="4751388" cy="4752975"/>
          </a:xfrm>
          <a:prstGeom prst="diamond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23" name="Group 4"/>
          <p:cNvGrpSpPr>
            <a:grpSpLocks noChangeAspect="1"/>
          </p:cNvGrpSpPr>
          <p:nvPr userDrawn="1"/>
        </p:nvGrpSpPr>
        <p:grpSpPr bwMode="auto">
          <a:xfrm>
            <a:off x="8971477" y="2504066"/>
            <a:ext cx="5086723" cy="5086722"/>
            <a:chOff x="5587" y="1513"/>
            <a:chExt cx="3333" cy="3333"/>
          </a:xfrm>
          <a:noFill/>
        </p:grpSpPr>
        <p:sp>
          <p:nvSpPr>
            <p:cNvPr id="26" name="Line 6"/>
            <p:cNvSpPr>
              <a:spLocks noChangeShapeType="1"/>
            </p:cNvSpPr>
            <p:nvPr userDrawn="1"/>
          </p:nvSpPr>
          <p:spPr bwMode="auto">
            <a:xfrm>
              <a:off x="7371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Line 7"/>
            <p:cNvSpPr>
              <a:spLocks noChangeShapeType="1"/>
            </p:cNvSpPr>
            <p:nvPr userDrawn="1"/>
          </p:nvSpPr>
          <p:spPr bwMode="auto">
            <a:xfrm>
              <a:off x="5705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Line 8"/>
            <p:cNvSpPr>
              <a:spLocks noChangeShapeType="1"/>
            </p:cNvSpPr>
            <p:nvPr userDrawn="1"/>
          </p:nvSpPr>
          <p:spPr bwMode="auto">
            <a:xfrm flipH="1">
              <a:off x="7371" y="3297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9"/>
            <p:cNvSpPr>
              <a:spLocks noChangeShapeType="1"/>
            </p:cNvSpPr>
            <p:nvPr userDrawn="1"/>
          </p:nvSpPr>
          <p:spPr bwMode="auto">
            <a:xfrm flipH="1">
              <a:off x="5705" y="1631"/>
              <a:ext cx="1430" cy="1430"/>
            </a:xfrm>
            <a:prstGeom prst="line">
              <a:avLst/>
            </a:pr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0"/>
            <p:cNvSpPr>
              <a:spLocks/>
            </p:cNvSpPr>
            <p:nvPr userDrawn="1"/>
          </p:nvSpPr>
          <p:spPr bwMode="auto">
            <a:xfrm>
              <a:off x="7208" y="1513"/>
              <a:ext cx="88" cy="85"/>
            </a:xfrm>
            <a:custGeom>
              <a:avLst/>
              <a:gdLst>
                <a:gd name="T0" fmla="*/ 45 w 88"/>
                <a:gd name="T1" fmla="*/ 85 h 85"/>
                <a:gd name="T2" fmla="*/ 0 w 88"/>
                <a:gd name="T3" fmla="*/ 42 h 85"/>
                <a:gd name="T4" fmla="*/ 45 w 88"/>
                <a:gd name="T5" fmla="*/ 0 h 85"/>
                <a:gd name="T6" fmla="*/ 88 w 88"/>
                <a:gd name="T7" fmla="*/ 42 h 85"/>
                <a:gd name="T8" fmla="*/ 45 w 8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5">
                  <a:moveTo>
                    <a:pt x="45" y="85"/>
                  </a:moveTo>
                  <a:lnTo>
                    <a:pt x="0" y="42"/>
                  </a:lnTo>
                  <a:lnTo>
                    <a:pt x="45" y="0"/>
                  </a:lnTo>
                  <a:lnTo>
                    <a:pt x="88" y="42"/>
                  </a:lnTo>
                  <a:lnTo>
                    <a:pt x="45" y="85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1"/>
            <p:cNvSpPr>
              <a:spLocks/>
            </p:cNvSpPr>
            <p:nvPr userDrawn="1"/>
          </p:nvSpPr>
          <p:spPr bwMode="auto">
            <a:xfrm>
              <a:off x="8832" y="3136"/>
              <a:ext cx="88" cy="86"/>
            </a:xfrm>
            <a:custGeom>
              <a:avLst/>
              <a:gdLst>
                <a:gd name="T0" fmla="*/ 43 w 88"/>
                <a:gd name="T1" fmla="*/ 86 h 86"/>
                <a:gd name="T2" fmla="*/ 0 w 88"/>
                <a:gd name="T3" fmla="*/ 43 h 86"/>
                <a:gd name="T4" fmla="*/ 43 w 88"/>
                <a:gd name="T5" fmla="*/ 0 h 86"/>
                <a:gd name="T6" fmla="*/ 88 w 88"/>
                <a:gd name="T7" fmla="*/ 43 h 86"/>
                <a:gd name="T8" fmla="*/ 43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8" y="43"/>
                  </a:lnTo>
                  <a:lnTo>
                    <a:pt x="43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2"/>
            <p:cNvSpPr>
              <a:spLocks/>
            </p:cNvSpPr>
            <p:nvPr userDrawn="1"/>
          </p:nvSpPr>
          <p:spPr bwMode="auto">
            <a:xfrm>
              <a:off x="5587" y="3136"/>
              <a:ext cx="85" cy="8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lnTo>
                    <a:pt x="0" y="43"/>
                  </a:lnTo>
                  <a:lnTo>
                    <a:pt x="42" y="0"/>
                  </a:lnTo>
                  <a:lnTo>
                    <a:pt x="85" y="43"/>
                  </a:lnTo>
                  <a:lnTo>
                    <a:pt x="42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13"/>
            <p:cNvSpPr>
              <a:spLocks/>
            </p:cNvSpPr>
            <p:nvPr userDrawn="1"/>
          </p:nvSpPr>
          <p:spPr bwMode="auto">
            <a:xfrm>
              <a:off x="7208" y="4760"/>
              <a:ext cx="88" cy="86"/>
            </a:xfrm>
            <a:custGeom>
              <a:avLst/>
              <a:gdLst>
                <a:gd name="T0" fmla="*/ 45 w 88"/>
                <a:gd name="T1" fmla="*/ 86 h 86"/>
                <a:gd name="T2" fmla="*/ 0 w 88"/>
                <a:gd name="T3" fmla="*/ 43 h 86"/>
                <a:gd name="T4" fmla="*/ 45 w 88"/>
                <a:gd name="T5" fmla="*/ 0 h 86"/>
                <a:gd name="T6" fmla="*/ 88 w 88"/>
                <a:gd name="T7" fmla="*/ 43 h 86"/>
                <a:gd name="T8" fmla="*/ 45 w 88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45" y="86"/>
                  </a:moveTo>
                  <a:lnTo>
                    <a:pt x="0" y="43"/>
                  </a:lnTo>
                  <a:lnTo>
                    <a:pt x="45" y="0"/>
                  </a:lnTo>
                  <a:lnTo>
                    <a:pt x="88" y="43"/>
                  </a:lnTo>
                  <a:lnTo>
                    <a:pt x="45" y="86"/>
                  </a:lnTo>
                  <a:close/>
                </a:path>
              </a:pathLst>
            </a:custGeom>
            <a:grpFill/>
            <a:ln w="38100" cap="flat">
              <a:solidFill>
                <a:srgbClr val="A3743D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" name="Diamond 4"/>
          <p:cNvSpPr/>
          <p:nvPr userDrawn="1"/>
        </p:nvSpPr>
        <p:spPr>
          <a:xfrm>
            <a:off x="9101201" y="2633790"/>
            <a:ext cx="4822696" cy="4822696"/>
          </a:xfrm>
          <a:prstGeom prst="diamond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76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animBg="1"/>
      <p:bldP spid="5" grpId="0" animBg="1"/>
      <p:bldP spid="5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93694" y="3829764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93693" y="4319337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59769" y="4947276"/>
            <a:ext cx="5197808" cy="15858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9385717" y="2923674"/>
            <a:ext cx="4245228" cy="4246646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txBody>
          <a:bodyPr/>
          <a:lstStyle/>
          <a:p>
            <a:endParaRPr lang="en-GB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8522367" y="3252248"/>
            <a:ext cx="0" cy="387044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9224302" y="2755232"/>
            <a:ext cx="4574910" cy="4576512"/>
            <a:chOff x="5825" y="1750"/>
            <a:chExt cx="2853" cy="2854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5875" y="3332"/>
              <a:ext cx="1234" cy="1222"/>
            </a:xfrm>
            <a:custGeom>
              <a:avLst/>
              <a:gdLst>
                <a:gd name="T0" fmla="*/ 521 w 521"/>
                <a:gd name="T1" fmla="*/ 516 h 516"/>
                <a:gd name="T2" fmla="*/ 0 w 521"/>
                <a:gd name="T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21" h="516">
                  <a:moveTo>
                    <a:pt x="521" y="516"/>
                  </a:moveTo>
                  <a:cubicBezTo>
                    <a:pt x="248" y="488"/>
                    <a:pt x="31" y="273"/>
                    <a:pt x="0" y="0"/>
                  </a:cubicBezTo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7383" y="3313"/>
              <a:ext cx="1246" cy="1241"/>
            </a:xfrm>
            <a:custGeom>
              <a:avLst/>
              <a:gdLst>
                <a:gd name="T0" fmla="*/ 526 w 526"/>
                <a:gd name="T1" fmla="*/ 0 h 524"/>
                <a:gd name="T2" fmla="*/ 0 w 526"/>
                <a:gd name="T3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26" h="524">
                  <a:moveTo>
                    <a:pt x="526" y="0"/>
                  </a:moveTo>
                  <a:cubicBezTo>
                    <a:pt x="499" y="277"/>
                    <a:pt x="278" y="498"/>
                    <a:pt x="0" y="524"/>
                  </a:cubicBezTo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7390" y="1800"/>
              <a:ext cx="1239" cy="1246"/>
            </a:xfrm>
            <a:custGeom>
              <a:avLst/>
              <a:gdLst>
                <a:gd name="T0" fmla="*/ 0 w 523"/>
                <a:gd name="T1" fmla="*/ 0 h 526"/>
                <a:gd name="T2" fmla="*/ 523 w 523"/>
                <a:gd name="T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23" h="526">
                  <a:moveTo>
                    <a:pt x="0" y="0"/>
                  </a:moveTo>
                  <a:cubicBezTo>
                    <a:pt x="277" y="28"/>
                    <a:pt x="496" y="249"/>
                    <a:pt x="523" y="526"/>
                  </a:cubicBezTo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5875" y="1798"/>
              <a:ext cx="1262" cy="1238"/>
            </a:xfrm>
            <a:custGeom>
              <a:avLst/>
              <a:gdLst>
                <a:gd name="T0" fmla="*/ 0 w 533"/>
                <a:gd name="T1" fmla="*/ 523 h 523"/>
                <a:gd name="T2" fmla="*/ 533 w 533"/>
                <a:gd name="T3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3" h="523">
                  <a:moveTo>
                    <a:pt x="0" y="523"/>
                  </a:moveTo>
                  <a:cubicBezTo>
                    <a:pt x="28" y="244"/>
                    <a:pt x="253" y="23"/>
                    <a:pt x="533" y="0"/>
                  </a:cubicBezTo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7208" y="1750"/>
              <a:ext cx="85" cy="88"/>
            </a:xfrm>
            <a:custGeom>
              <a:avLst/>
              <a:gdLst>
                <a:gd name="T0" fmla="*/ 43 w 85"/>
                <a:gd name="T1" fmla="*/ 88 h 88"/>
                <a:gd name="T2" fmla="*/ 0 w 85"/>
                <a:gd name="T3" fmla="*/ 43 h 88"/>
                <a:gd name="T4" fmla="*/ 43 w 85"/>
                <a:gd name="T5" fmla="*/ 0 h 88"/>
                <a:gd name="T6" fmla="*/ 85 w 85"/>
                <a:gd name="T7" fmla="*/ 43 h 88"/>
                <a:gd name="T8" fmla="*/ 43 w 85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8">
                  <a:moveTo>
                    <a:pt x="43" y="88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5" y="43"/>
                  </a:lnTo>
                  <a:lnTo>
                    <a:pt x="43" y="88"/>
                  </a:lnTo>
                  <a:close/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7208" y="4518"/>
              <a:ext cx="85" cy="86"/>
            </a:xfrm>
            <a:custGeom>
              <a:avLst/>
              <a:gdLst>
                <a:gd name="T0" fmla="*/ 43 w 85"/>
                <a:gd name="T1" fmla="*/ 86 h 86"/>
                <a:gd name="T2" fmla="*/ 0 w 85"/>
                <a:gd name="T3" fmla="*/ 43 h 86"/>
                <a:gd name="T4" fmla="*/ 43 w 85"/>
                <a:gd name="T5" fmla="*/ 0 h 86"/>
                <a:gd name="T6" fmla="*/ 85 w 85"/>
                <a:gd name="T7" fmla="*/ 43 h 86"/>
                <a:gd name="T8" fmla="*/ 43 w 85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43" y="86"/>
                  </a:moveTo>
                  <a:lnTo>
                    <a:pt x="0" y="43"/>
                  </a:lnTo>
                  <a:lnTo>
                    <a:pt x="43" y="0"/>
                  </a:lnTo>
                  <a:lnTo>
                    <a:pt x="85" y="43"/>
                  </a:lnTo>
                  <a:lnTo>
                    <a:pt x="43" y="86"/>
                  </a:lnTo>
                  <a:close/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591" y="3136"/>
              <a:ext cx="87" cy="85"/>
            </a:xfrm>
            <a:custGeom>
              <a:avLst/>
              <a:gdLst>
                <a:gd name="T0" fmla="*/ 0 w 87"/>
                <a:gd name="T1" fmla="*/ 42 h 85"/>
                <a:gd name="T2" fmla="*/ 42 w 87"/>
                <a:gd name="T3" fmla="*/ 0 h 85"/>
                <a:gd name="T4" fmla="*/ 87 w 87"/>
                <a:gd name="T5" fmla="*/ 42 h 85"/>
                <a:gd name="T6" fmla="*/ 42 w 87"/>
                <a:gd name="T7" fmla="*/ 85 h 85"/>
                <a:gd name="T8" fmla="*/ 0 w 87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5">
                  <a:moveTo>
                    <a:pt x="0" y="42"/>
                  </a:moveTo>
                  <a:lnTo>
                    <a:pt x="42" y="0"/>
                  </a:lnTo>
                  <a:lnTo>
                    <a:pt x="87" y="42"/>
                  </a:lnTo>
                  <a:lnTo>
                    <a:pt x="42" y="85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5825" y="3136"/>
              <a:ext cx="86" cy="85"/>
            </a:xfrm>
            <a:custGeom>
              <a:avLst/>
              <a:gdLst>
                <a:gd name="T0" fmla="*/ 0 w 86"/>
                <a:gd name="T1" fmla="*/ 42 h 85"/>
                <a:gd name="T2" fmla="*/ 43 w 86"/>
                <a:gd name="T3" fmla="*/ 0 h 85"/>
                <a:gd name="T4" fmla="*/ 86 w 86"/>
                <a:gd name="T5" fmla="*/ 42 h 85"/>
                <a:gd name="T6" fmla="*/ 43 w 86"/>
                <a:gd name="T7" fmla="*/ 85 h 85"/>
                <a:gd name="T8" fmla="*/ 0 w 86"/>
                <a:gd name="T9" fmla="*/ 4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5">
                  <a:moveTo>
                    <a:pt x="0" y="42"/>
                  </a:moveTo>
                  <a:lnTo>
                    <a:pt x="43" y="0"/>
                  </a:lnTo>
                  <a:lnTo>
                    <a:pt x="86" y="42"/>
                  </a:lnTo>
                  <a:lnTo>
                    <a:pt x="43" y="85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381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" name="Oval 2"/>
          <p:cNvSpPr/>
          <p:nvPr userDrawn="1"/>
        </p:nvSpPr>
        <p:spPr>
          <a:xfrm>
            <a:off x="9296872" y="2832202"/>
            <a:ext cx="4419365" cy="4419365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3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3" grpId="0" animBg="1"/>
      <p:bldP spid="3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8522367" y="3252248"/>
            <a:ext cx="0" cy="387044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693694" y="4780258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93693" y="5269831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887158" y="3292065"/>
            <a:ext cx="7391568" cy="38306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3252248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3741821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388" y="4369760"/>
            <a:ext cx="4463883" cy="2656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5357813" y="0"/>
            <a:ext cx="12930187" cy="10287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87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963966"/>
            <a:ext cx="7063540" cy="6313760"/>
          </a:xfrm>
          <a:prstGeom prst="rect">
            <a:avLst/>
          </a:prstGeom>
          <a:solidFill>
            <a:srgbClr val="2D29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59401" y="3252248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359400" y="3741821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81882" y="4285536"/>
            <a:ext cx="5618920" cy="2656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bg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063540" y="1963966"/>
            <a:ext cx="11224460" cy="631376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942474" y="4223086"/>
            <a:ext cx="1178593" cy="0"/>
          </a:xfrm>
          <a:prstGeom prst="lin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74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1321756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HEADER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1811329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105400" y="1227797"/>
            <a:ext cx="0" cy="1100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242591" y="2946317"/>
            <a:ext cx="4198687" cy="3849687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673515" y="2946317"/>
            <a:ext cx="4198687" cy="3849687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10106892" y="2946317"/>
            <a:ext cx="4198687" cy="3849687"/>
          </a:xfrm>
          <a:prstGeom prst="parallelogram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88269" y="7421375"/>
            <a:ext cx="13511463" cy="15858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 flipH="1">
            <a:off x="6617371" y="3018509"/>
            <a:ext cx="908131" cy="368308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H="1">
            <a:off x="10032247" y="3029618"/>
            <a:ext cx="908131" cy="368308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H="1">
            <a:off x="3154367" y="3029618"/>
            <a:ext cx="908131" cy="368308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H="1">
            <a:off x="13472093" y="3029618"/>
            <a:ext cx="908131" cy="368308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9388" y="9581901"/>
            <a:ext cx="6495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262C7D-8F92-4D98-81BD-112D1509EA3B}" type="slidenum">
              <a:rPr lang="en-GB" b="1" smtClean="0">
                <a:solidFill>
                  <a:schemeClr val="tx2"/>
                </a:solidFill>
              </a:rPr>
              <a:pPr/>
              <a:t>‹#›</a:t>
            </a:fld>
            <a:endParaRPr lang="en-GB" b="1" dirty="0">
              <a:solidFill>
                <a:schemeClr val="tx2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29389" y="1321756"/>
            <a:ext cx="4463883" cy="56548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buNone/>
              <a:defRPr sz="3200">
                <a:solidFill>
                  <a:schemeClr val="accent1"/>
                </a:solidFill>
                <a:latin typeface="Abril Fatface" panose="02000503000000020003" pitchFamily="50" charset="0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ONE COLUMN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9388" y="1811329"/>
            <a:ext cx="4463883" cy="3850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 b="0" baseline="0">
                <a:solidFill>
                  <a:schemeClr val="tx2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SECOND HEADER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105400" y="1227797"/>
            <a:ext cx="0" cy="110089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65074" y="2685913"/>
            <a:ext cx="14357852" cy="57361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600">
                <a:solidFill>
                  <a:schemeClr val="accent1"/>
                </a:solidFill>
                <a:latin typeface="+mn-lt"/>
                <a:cs typeface="B Arabic Style" panose="00000400000000000000" pitchFamily="2" charset="-78"/>
              </a:defRPr>
            </a:lvl1pPr>
          </a:lstStyle>
          <a:p>
            <a:pPr lvl="0"/>
            <a:r>
              <a:rPr lang="en-GB" dirty="0"/>
              <a:t>Your text goes here sir.</a:t>
            </a:r>
          </a:p>
        </p:txBody>
      </p:sp>
    </p:spTree>
    <p:extLst>
      <p:ext uri="{BB962C8B-B14F-4D97-AF65-F5344CB8AC3E}">
        <p14:creationId xmlns:p14="http://schemas.microsoft.com/office/powerpoint/2010/main" val="86585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50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4" r:id="rId5"/>
    <p:sldLayoutId id="2147483671" r:id="rId6"/>
    <p:sldLayoutId id="2147483672" r:id="rId7"/>
    <p:sldLayoutId id="2147483673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72097" y="6570647"/>
            <a:ext cx="10943806" cy="565482"/>
          </a:xfrm>
        </p:spPr>
        <p:txBody>
          <a:bodyPr/>
          <a:lstStyle/>
          <a:p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6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39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</a:t>
            </a:r>
          </a:p>
          <a:p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人工智能</a:t>
            </a:r>
            <a:r>
              <a:rPr lang="en-US" altLang="zh-CN" sz="7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PPT</a:t>
            </a: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</a:t>
            </a:r>
            <a:endParaRPr lang="en-GB" sz="72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305844" y="7427897"/>
            <a:ext cx="7676313" cy="385011"/>
          </a:xfrm>
        </p:spPr>
        <p:txBody>
          <a:bodyPr/>
          <a:lstStyle/>
          <a:p>
            <a:r>
              <a:rPr lang="en-GB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CLASSY &amp; STYLISH DESIGN</a:t>
            </a:r>
          </a:p>
        </p:txBody>
      </p:sp>
      <p:pic>
        <p:nvPicPr>
          <p:cNvPr id="4" name="William Joseph - Radioacti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609600" cy="60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8000" y="-2133600"/>
            <a:ext cx="8636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01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27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b="1" dirty="0">
                <a:solidFill>
                  <a:srgbClr val="513F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solidFill>
                <a:srgbClr val="513F2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efficitur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pulvinar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ante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posuere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justo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in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lacinia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diam.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efficitur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pulvinar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ante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2" r="13652"/>
          <a:stretch>
            <a:fillRect/>
          </a:stretch>
        </p:blipFill>
        <p:spPr/>
      </p:pic>
      <p:pic>
        <p:nvPicPr>
          <p:cNvPr id="6" name="图片占位符 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9" r="13639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2" r="136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041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b="1" dirty="0">
                <a:solidFill>
                  <a:srgbClr val="513F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solidFill>
                <a:srgbClr val="513F2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85441" y="8086074"/>
            <a:ext cx="2422474" cy="1096218"/>
            <a:chOff x="3085441" y="8086074"/>
            <a:chExt cx="2422474" cy="1096218"/>
          </a:xfrm>
        </p:grpSpPr>
        <p:sp>
          <p:nvSpPr>
            <p:cNvPr id="10" name="Text Placeholder 5"/>
            <p:cNvSpPr txBox="1">
              <a:spLocks/>
            </p:cNvSpPr>
            <p:nvPr/>
          </p:nvSpPr>
          <p:spPr>
            <a:xfrm>
              <a:off x="3293378" y="8086074"/>
              <a:ext cx="2019450" cy="363944"/>
            </a:xfrm>
            <a:prstGeom prst="rect">
              <a:avLst/>
            </a:prstGeom>
          </p:spPr>
          <p:txBody>
            <a:bodyPr lIns="36000" tIns="0" rIns="36000" anchor="t"/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Your Name Here</a:t>
              </a: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3085441" y="8446253"/>
              <a:ext cx="2422474" cy="460469"/>
            </a:xfrm>
            <a:prstGeom prst="rect">
              <a:avLst/>
            </a:prstGeom>
          </p:spPr>
          <p:txBody>
            <a:bodyPr tIns="0" anchor="t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Put your great description here.</a:t>
              </a:r>
            </a:p>
          </p:txBody>
        </p:sp>
        <p:sp>
          <p:nvSpPr>
            <p:cNvPr id="13" name="Text Placeholder 86"/>
            <p:cNvSpPr txBox="1">
              <a:spLocks/>
            </p:cNvSpPr>
            <p:nvPr/>
          </p:nvSpPr>
          <p:spPr>
            <a:xfrm>
              <a:off x="3353726" y="8895958"/>
              <a:ext cx="2006600" cy="286334"/>
            </a:xfrm>
            <a:prstGeom prst="rect">
              <a:avLst/>
            </a:prstGeom>
          </p:spPr>
          <p:txBody>
            <a:bodyPr anchor="ctr"/>
            <a:lstStyle>
              <a:lvl1pPr marL="0" marR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sz="1300" b="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@account</a:t>
              </a:r>
            </a:p>
          </p:txBody>
        </p:sp>
        <p:sp>
          <p:nvSpPr>
            <p:cNvPr id="14" name="Freeform 884"/>
            <p:cNvSpPr>
              <a:spLocks noEditPoints="1"/>
            </p:cNvSpPr>
            <p:nvPr/>
          </p:nvSpPr>
          <p:spPr bwMode="auto">
            <a:xfrm>
              <a:off x="3740338" y="8951336"/>
              <a:ext cx="213402" cy="212690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70 w 236"/>
                <a:gd name="T11" fmla="*/ 91 h 236"/>
                <a:gd name="T12" fmla="*/ 171 w 236"/>
                <a:gd name="T13" fmla="*/ 94 h 236"/>
                <a:gd name="T14" fmla="*/ 93 w 236"/>
                <a:gd name="T15" fmla="*/ 172 h 236"/>
                <a:gd name="T16" fmla="*/ 52 w 236"/>
                <a:gd name="T17" fmla="*/ 160 h 236"/>
                <a:gd name="T18" fmla="*/ 58 w 236"/>
                <a:gd name="T19" fmla="*/ 160 h 236"/>
                <a:gd name="T20" fmla="*/ 92 w 236"/>
                <a:gd name="T21" fmla="*/ 148 h 236"/>
                <a:gd name="T22" fmla="*/ 66 w 236"/>
                <a:gd name="T23" fmla="*/ 129 h 236"/>
                <a:gd name="T24" fmla="*/ 72 w 236"/>
                <a:gd name="T25" fmla="*/ 130 h 236"/>
                <a:gd name="T26" fmla="*/ 79 w 236"/>
                <a:gd name="T27" fmla="*/ 129 h 236"/>
                <a:gd name="T28" fmla="*/ 57 w 236"/>
                <a:gd name="T29" fmla="*/ 102 h 236"/>
                <a:gd name="T30" fmla="*/ 57 w 236"/>
                <a:gd name="T31" fmla="*/ 102 h 236"/>
                <a:gd name="T32" fmla="*/ 69 w 236"/>
                <a:gd name="T33" fmla="*/ 105 h 236"/>
                <a:gd name="T34" fmla="*/ 57 w 236"/>
                <a:gd name="T35" fmla="*/ 83 h 236"/>
                <a:gd name="T36" fmla="*/ 61 w 236"/>
                <a:gd name="T37" fmla="*/ 69 h 236"/>
                <a:gd name="T38" fmla="*/ 117 w 236"/>
                <a:gd name="T39" fmla="*/ 98 h 236"/>
                <a:gd name="T40" fmla="*/ 116 w 236"/>
                <a:gd name="T41" fmla="*/ 91 h 236"/>
                <a:gd name="T42" fmla="*/ 143 w 236"/>
                <a:gd name="T43" fmla="*/ 64 h 236"/>
                <a:gd name="T44" fmla="*/ 163 w 236"/>
                <a:gd name="T45" fmla="*/ 73 h 236"/>
                <a:gd name="T46" fmla="*/ 180 w 236"/>
                <a:gd name="T47" fmla="*/ 66 h 236"/>
                <a:gd name="T48" fmla="*/ 168 w 236"/>
                <a:gd name="T49" fmla="*/ 81 h 236"/>
                <a:gd name="T50" fmla="*/ 184 w 236"/>
                <a:gd name="T51" fmla="*/ 77 h 236"/>
                <a:gd name="T52" fmla="*/ 170 w 236"/>
                <a:gd name="T53" fmla="*/ 9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70" y="91"/>
                  </a:moveTo>
                  <a:cubicBezTo>
                    <a:pt x="170" y="92"/>
                    <a:pt x="171" y="93"/>
                    <a:pt x="171" y="94"/>
                  </a:cubicBezTo>
                  <a:cubicBezTo>
                    <a:pt x="171" y="130"/>
                    <a:pt x="143" y="172"/>
                    <a:pt x="93" y="172"/>
                  </a:cubicBezTo>
                  <a:cubicBezTo>
                    <a:pt x="78" y="172"/>
                    <a:pt x="64" y="167"/>
                    <a:pt x="52" y="160"/>
                  </a:cubicBezTo>
                  <a:cubicBezTo>
                    <a:pt x="54" y="160"/>
                    <a:pt x="56" y="160"/>
                    <a:pt x="58" y="160"/>
                  </a:cubicBezTo>
                  <a:cubicBezTo>
                    <a:pt x="71" y="160"/>
                    <a:pt x="83" y="156"/>
                    <a:pt x="92" y="148"/>
                  </a:cubicBezTo>
                  <a:cubicBezTo>
                    <a:pt x="80" y="148"/>
                    <a:pt x="70" y="140"/>
                    <a:pt x="66" y="129"/>
                  </a:cubicBezTo>
                  <a:cubicBezTo>
                    <a:pt x="68" y="130"/>
                    <a:pt x="70" y="130"/>
                    <a:pt x="72" y="130"/>
                  </a:cubicBezTo>
                  <a:cubicBezTo>
                    <a:pt x="74" y="130"/>
                    <a:pt x="76" y="130"/>
                    <a:pt x="79" y="129"/>
                  </a:cubicBezTo>
                  <a:cubicBezTo>
                    <a:pt x="66" y="126"/>
                    <a:pt x="57" y="116"/>
                    <a:pt x="57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1" y="104"/>
                    <a:pt x="65" y="105"/>
                    <a:pt x="69" y="105"/>
                  </a:cubicBezTo>
                  <a:cubicBezTo>
                    <a:pt x="62" y="101"/>
                    <a:pt x="57" y="92"/>
                    <a:pt x="57" y="83"/>
                  </a:cubicBezTo>
                  <a:cubicBezTo>
                    <a:pt x="57" y="78"/>
                    <a:pt x="58" y="73"/>
                    <a:pt x="61" y="69"/>
                  </a:cubicBezTo>
                  <a:cubicBezTo>
                    <a:pt x="74" y="86"/>
                    <a:pt x="94" y="96"/>
                    <a:pt x="117" y="98"/>
                  </a:cubicBezTo>
                  <a:cubicBezTo>
                    <a:pt x="116" y="96"/>
                    <a:pt x="116" y="93"/>
                    <a:pt x="116" y="91"/>
                  </a:cubicBezTo>
                  <a:cubicBezTo>
                    <a:pt x="116" y="76"/>
                    <a:pt x="128" y="64"/>
                    <a:pt x="143" y="64"/>
                  </a:cubicBezTo>
                  <a:cubicBezTo>
                    <a:pt x="151" y="64"/>
                    <a:pt x="158" y="67"/>
                    <a:pt x="163" y="73"/>
                  </a:cubicBezTo>
                  <a:cubicBezTo>
                    <a:pt x="169" y="72"/>
                    <a:pt x="175" y="69"/>
                    <a:pt x="180" y="66"/>
                  </a:cubicBezTo>
                  <a:cubicBezTo>
                    <a:pt x="178" y="73"/>
                    <a:pt x="174" y="78"/>
                    <a:pt x="168" y="81"/>
                  </a:cubicBezTo>
                  <a:cubicBezTo>
                    <a:pt x="174" y="81"/>
                    <a:pt x="179" y="79"/>
                    <a:pt x="184" y="77"/>
                  </a:cubicBezTo>
                  <a:cubicBezTo>
                    <a:pt x="180" y="82"/>
                    <a:pt x="176" y="87"/>
                    <a:pt x="170" y="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89963" y="8086074"/>
            <a:ext cx="2422474" cy="1096218"/>
            <a:chOff x="3085441" y="8086074"/>
            <a:chExt cx="2422474" cy="1096218"/>
          </a:xfrm>
        </p:grpSpPr>
        <p:sp>
          <p:nvSpPr>
            <p:cNvPr id="17" name="Text Placeholder 5"/>
            <p:cNvSpPr txBox="1">
              <a:spLocks/>
            </p:cNvSpPr>
            <p:nvPr/>
          </p:nvSpPr>
          <p:spPr>
            <a:xfrm>
              <a:off x="3293378" y="8086074"/>
              <a:ext cx="2019450" cy="363944"/>
            </a:xfrm>
            <a:prstGeom prst="rect">
              <a:avLst/>
            </a:prstGeom>
          </p:spPr>
          <p:txBody>
            <a:bodyPr lIns="36000" tIns="0" rIns="36000" anchor="t"/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Your Name Here</a:t>
              </a:r>
            </a:p>
          </p:txBody>
        </p:sp>
        <p:sp>
          <p:nvSpPr>
            <p:cNvPr id="18" name="Text Placeholder 5"/>
            <p:cNvSpPr txBox="1">
              <a:spLocks/>
            </p:cNvSpPr>
            <p:nvPr/>
          </p:nvSpPr>
          <p:spPr>
            <a:xfrm>
              <a:off x="3085441" y="8446253"/>
              <a:ext cx="2422474" cy="460469"/>
            </a:xfrm>
            <a:prstGeom prst="rect">
              <a:avLst/>
            </a:prstGeom>
          </p:spPr>
          <p:txBody>
            <a:bodyPr tIns="0" anchor="t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Put your great description here.</a:t>
              </a:r>
            </a:p>
          </p:txBody>
        </p:sp>
        <p:sp>
          <p:nvSpPr>
            <p:cNvPr id="19" name="Text Placeholder 86"/>
            <p:cNvSpPr txBox="1">
              <a:spLocks/>
            </p:cNvSpPr>
            <p:nvPr/>
          </p:nvSpPr>
          <p:spPr>
            <a:xfrm>
              <a:off x="3353726" y="8895958"/>
              <a:ext cx="2006600" cy="286334"/>
            </a:xfrm>
            <a:prstGeom prst="rect">
              <a:avLst/>
            </a:prstGeom>
          </p:spPr>
          <p:txBody>
            <a:bodyPr anchor="ctr"/>
            <a:lstStyle>
              <a:lvl1pPr marL="0" marR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sz="1300" b="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@account</a:t>
              </a:r>
            </a:p>
          </p:txBody>
        </p:sp>
        <p:sp>
          <p:nvSpPr>
            <p:cNvPr id="20" name="Freeform 884"/>
            <p:cNvSpPr>
              <a:spLocks noEditPoints="1"/>
            </p:cNvSpPr>
            <p:nvPr/>
          </p:nvSpPr>
          <p:spPr bwMode="auto">
            <a:xfrm>
              <a:off x="3740338" y="8951336"/>
              <a:ext cx="213402" cy="212690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70 w 236"/>
                <a:gd name="T11" fmla="*/ 91 h 236"/>
                <a:gd name="T12" fmla="*/ 171 w 236"/>
                <a:gd name="T13" fmla="*/ 94 h 236"/>
                <a:gd name="T14" fmla="*/ 93 w 236"/>
                <a:gd name="T15" fmla="*/ 172 h 236"/>
                <a:gd name="T16" fmla="*/ 52 w 236"/>
                <a:gd name="T17" fmla="*/ 160 h 236"/>
                <a:gd name="T18" fmla="*/ 58 w 236"/>
                <a:gd name="T19" fmla="*/ 160 h 236"/>
                <a:gd name="T20" fmla="*/ 92 w 236"/>
                <a:gd name="T21" fmla="*/ 148 h 236"/>
                <a:gd name="T22" fmla="*/ 66 w 236"/>
                <a:gd name="T23" fmla="*/ 129 h 236"/>
                <a:gd name="T24" fmla="*/ 72 w 236"/>
                <a:gd name="T25" fmla="*/ 130 h 236"/>
                <a:gd name="T26" fmla="*/ 79 w 236"/>
                <a:gd name="T27" fmla="*/ 129 h 236"/>
                <a:gd name="T28" fmla="*/ 57 w 236"/>
                <a:gd name="T29" fmla="*/ 102 h 236"/>
                <a:gd name="T30" fmla="*/ 57 w 236"/>
                <a:gd name="T31" fmla="*/ 102 h 236"/>
                <a:gd name="T32" fmla="*/ 69 w 236"/>
                <a:gd name="T33" fmla="*/ 105 h 236"/>
                <a:gd name="T34" fmla="*/ 57 w 236"/>
                <a:gd name="T35" fmla="*/ 83 h 236"/>
                <a:gd name="T36" fmla="*/ 61 w 236"/>
                <a:gd name="T37" fmla="*/ 69 h 236"/>
                <a:gd name="T38" fmla="*/ 117 w 236"/>
                <a:gd name="T39" fmla="*/ 98 h 236"/>
                <a:gd name="T40" fmla="*/ 116 w 236"/>
                <a:gd name="T41" fmla="*/ 91 h 236"/>
                <a:gd name="T42" fmla="*/ 143 w 236"/>
                <a:gd name="T43" fmla="*/ 64 h 236"/>
                <a:gd name="T44" fmla="*/ 163 w 236"/>
                <a:gd name="T45" fmla="*/ 73 h 236"/>
                <a:gd name="T46" fmla="*/ 180 w 236"/>
                <a:gd name="T47" fmla="*/ 66 h 236"/>
                <a:gd name="T48" fmla="*/ 168 w 236"/>
                <a:gd name="T49" fmla="*/ 81 h 236"/>
                <a:gd name="T50" fmla="*/ 184 w 236"/>
                <a:gd name="T51" fmla="*/ 77 h 236"/>
                <a:gd name="T52" fmla="*/ 170 w 236"/>
                <a:gd name="T53" fmla="*/ 9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70" y="91"/>
                  </a:moveTo>
                  <a:cubicBezTo>
                    <a:pt x="170" y="92"/>
                    <a:pt x="171" y="93"/>
                    <a:pt x="171" y="94"/>
                  </a:cubicBezTo>
                  <a:cubicBezTo>
                    <a:pt x="171" y="130"/>
                    <a:pt x="143" y="172"/>
                    <a:pt x="93" y="172"/>
                  </a:cubicBezTo>
                  <a:cubicBezTo>
                    <a:pt x="78" y="172"/>
                    <a:pt x="64" y="167"/>
                    <a:pt x="52" y="160"/>
                  </a:cubicBezTo>
                  <a:cubicBezTo>
                    <a:pt x="54" y="160"/>
                    <a:pt x="56" y="160"/>
                    <a:pt x="58" y="160"/>
                  </a:cubicBezTo>
                  <a:cubicBezTo>
                    <a:pt x="71" y="160"/>
                    <a:pt x="83" y="156"/>
                    <a:pt x="92" y="148"/>
                  </a:cubicBezTo>
                  <a:cubicBezTo>
                    <a:pt x="80" y="148"/>
                    <a:pt x="70" y="140"/>
                    <a:pt x="66" y="129"/>
                  </a:cubicBezTo>
                  <a:cubicBezTo>
                    <a:pt x="68" y="130"/>
                    <a:pt x="70" y="130"/>
                    <a:pt x="72" y="130"/>
                  </a:cubicBezTo>
                  <a:cubicBezTo>
                    <a:pt x="74" y="130"/>
                    <a:pt x="76" y="130"/>
                    <a:pt x="79" y="129"/>
                  </a:cubicBezTo>
                  <a:cubicBezTo>
                    <a:pt x="66" y="126"/>
                    <a:pt x="57" y="116"/>
                    <a:pt x="57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1" y="104"/>
                    <a:pt x="65" y="105"/>
                    <a:pt x="69" y="105"/>
                  </a:cubicBezTo>
                  <a:cubicBezTo>
                    <a:pt x="62" y="101"/>
                    <a:pt x="57" y="92"/>
                    <a:pt x="57" y="83"/>
                  </a:cubicBezTo>
                  <a:cubicBezTo>
                    <a:pt x="57" y="78"/>
                    <a:pt x="58" y="73"/>
                    <a:pt x="61" y="69"/>
                  </a:cubicBezTo>
                  <a:cubicBezTo>
                    <a:pt x="74" y="86"/>
                    <a:pt x="94" y="96"/>
                    <a:pt x="117" y="98"/>
                  </a:cubicBezTo>
                  <a:cubicBezTo>
                    <a:pt x="116" y="96"/>
                    <a:pt x="116" y="93"/>
                    <a:pt x="116" y="91"/>
                  </a:cubicBezTo>
                  <a:cubicBezTo>
                    <a:pt x="116" y="76"/>
                    <a:pt x="128" y="64"/>
                    <a:pt x="143" y="64"/>
                  </a:cubicBezTo>
                  <a:cubicBezTo>
                    <a:pt x="151" y="64"/>
                    <a:pt x="158" y="67"/>
                    <a:pt x="163" y="73"/>
                  </a:cubicBezTo>
                  <a:cubicBezTo>
                    <a:pt x="169" y="72"/>
                    <a:pt x="175" y="69"/>
                    <a:pt x="180" y="66"/>
                  </a:cubicBezTo>
                  <a:cubicBezTo>
                    <a:pt x="178" y="73"/>
                    <a:pt x="174" y="78"/>
                    <a:pt x="168" y="81"/>
                  </a:cubicBezTo>
                  <a:cubicBezTo>
                    <a:pt x="174" y="81"/>
                    <a:pt x="179" y="79"/>
                    <a:pt x="184" y="77"/>
                  </a:cubicBezTo>
                  <a:cubicBezTo>
                    <a:pt x="180" y="82"/>
                    <a:pt x="176" y="87"/>
                    <a:pt x="170" y="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573998" y="8086074"/>
            <a:ext cx="2422474" cy="1096218"/>
            <a:chOff x="3085441" y="8086074"/>
            <a:chExt cx="2422474" cy="1096218"/>
          </a:xfrm>
        </p:grpSpPr>
        <p:sp>
          <p:nvSpPr>
            <p:cNvPr id="22" name="Text Placeholder 5"/>
            <p:cNvSpPr txBox="1">
              <a:spLocks/>
            </p:cNvSpPr>
            <p:nvPr/>
          </p:nvSpPr>
          <p:spPr>
            <a:xfrm>
              <a:off x="3293378" y="8086074"/>
              <a:ext cx="2019450" cy="363944"/>
            </a:xfrm>
            <a:prstGeom prst="rect">
              <a:avLst/>
            </a:prstGeom>
          </p:spPr>
          <p:txBody>
            <a:bodyPr lIns="36000" tIns="0" rIns="36000" anchor="t"/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Your Name Here</a:t>
              </a:r>
            </a:p>
          </p:txBody>
        </p:sp>
        <p:sp>
          <p:nvSpPr>
            <p:cNvPr id="23" name="Text Placeholder 5"/>
            <p:cNvSpPr txBox="1">
              <a:spLocks/>
            </p:cNvSpPr>
            <p:nvPr/>
          </p:nvSpPr>
          <p:spPr>
            <a:xfrm>
              <a:off x="3085441" y="8446253"/>
              <a:ext cx="2422474" cy="460469"/>
            </a:xfrm>
            <a:prstGeom prst="rect">
              <a:avLst/>
            </a:prstGeom>
          </p:spPr>
          <p:txBody>
            <a:bodyPr tIns="0" anchor="t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Put your great description here.</a:t>
              </a:r>
            </a:p>
          </p:txBody>
        </p:sp>
        <p:sp>
          <p:nvSpPr>
            <p:cNvPr id="24" name="Text Placeholder 86"/>
            <p:cNvSpPr txBox="1">
              <a:spLocks/>
            </p:cNvSpPr>
            <p:nvPr/>
          </p:nvSpPr>
          <p:spPr>
            <a:xfrm>
              <a:off x="3353726" y="8895958"/>
              <a:ext cx="2006600" cy="286334"/>
            </a:xfrm>
            <a:prstGeom prst="rect">
              <a:avLst/>
            </a:prstGeom>
          </p:spPr>
          <p:txBody>
            <a:bodyPr anchor="ctr"/>
            <a:lstStyle>
              <a:lvl1pPr marL="0" marR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sz="1300" b="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@account</a:t>
              </a:r>
            </a:p>
          </p:txBody>
        </p:sp>
        <p:sp>
          <p:nvSpPr>
            <p:cNvPr id="25" name="Freeform 884"/>
            <p:cNvSpPr>
              <a:spLocks noEditPoints="1"/>
            </p:cNvSpPr>
            <p:nvPr/>
          </p:nvSpPr>
          <p:spPr bwMode="auto">
            <a:xfrm>
              <a:off x="3740338" y="8951336"/>
              <a:ext cx="213402" cy="212690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70 w 236"/>
                <a:gd name="T11" fmla="*/ 91 h 236"/>
                <a:gd name="T12" fmla="*/ 171 w 236"/>
                <a:gd name="T13" fmla="*/ 94 h 236"/>
                <a:gd name="T14" fmla="*/ 93 w 236"/>
                <a:gd name="T15" fmla="*/ 172 h 236"/>
                <a:gd name="T16" fmla="*/ 52 w 236"/>
                <a:gd name="T17" fmla="*/ 160 h 236"/>
                <a:gd name="T18" fmla="*/ 58 w 236"/>
                <a:gd name="T19" fmla="*/ 160 h 236"/>
                <a:gd name="T20" fmla="*/ 92 w 236"/>
                <a:gd name="T21" fmla="*/ 148 h 236"/>
                <a:gd name="T22" fmla="*/ 66 w 236"/>
                <a:gd name="T23" fmla="*/ 129 h 236"/>
                <a:gd name="T24" fmla="*/ 72 w 236"/>
                <a:gd name="T25" fmla="*/ 130 h 236"/>
                <a:gd name="T26" fmla="*/ 79 w 236"/>
                <a:gd name="T27" fmla="*/ 129 h 236"/>
                <a:gd name="T28" fmla="*/ 57 w 236"/>
                <a:gd name="T29" fmla="*/ 102 h 236"/>
                <a:gd name="T30" fmla="*/ 57 w 236"/>
                <a:gd name="T31" fmla="*/ 102 h 236"/>
                <a:gd name="T32" fmla="*/ 69 w 236"/>
                <a:gd name="T33" fmla="*/ 105 h 236"/>
                <a:gd name="T34" fmla="*/ 57 w 236"/>
                <a:gd name="T35" fmla="*/ 83 h 236"/>
                <a:gd name="T36" fmla="*/ 61 w 236"/>
                <a:gd name="T37" fmla="*/ 69 h 236"/>
                <a:gd name="T38" fmla="*/ 117 w 236"/>
                <a:gd name="T39" fmla="*/ 98 h 236"/>
                <a:gd name="T40" fmla="*/ 116 w 236"/>
                <a:gd name="T41" fmla="*/ 91 h 236"/>
                <a:gd name="T42" fmla="*/ 143 w 236"/>
                <a:gd name="T43" fmla="*/ 64 h 236"/>
                <a:gd name="T44" fmla="*/ 163 w 236"/>
                <a:gd name="T45" fmla="*/ 73 h 236"/>
                <a:gd name="T46" fmla="*/ 180 w 236"/>
                <a:gd name="T47" fmla="*/ 66 h 236"/>
                <a:gd name="T48" fmla="*/ 168 w 236"/>
                <a:gd name="T49" fmla="*/ 81 h 236"/>
                <a:gd name="T50" fmla="*/ 184 w 236"/>
                <a:gd name="T51" fmla="*/ 77 h 236"/>
                <a:gd name="T52" fmla="*/ 170 w 236"/>
                <a:gd name="T53" fmla="*/ 9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70" y="91"/>
                  </a:moveTo>
                  <a:cubicBezTo>
                    <a:pt x="170" y="92"/>
                    <a:pt x="171" y="93"/>
                    <a:pt x="171" y="94"/>
                  </a:cubicBezTo>
                  <a:cubicBezTo>
                    <a:pt x="171" y="130"/>
                    <a:pt x="143" y="172"/>
                    <a:pt x="93" y="172"/>
                  </a:cubicBezTo>
                  <a:cubicBezTo>
                    <a:pt x="78" y="172"/>
                    <a:pt x="64" y="167"/>
                    <a:pt x="52" y="160"/>
                  </a:cubicBezTo>
                  <a:cubicBezTo>
                    <a:pt x="54" y="160"/>
                    <a:pt x="56" y="160"/>
                    <a:pt x="58" y="160"/>
                  </a:cubicBezTo>
                  <a:cubicBezTo>
                    <a:pt x="71" y="160"/>
                    <a:pt x="83" y="156"/>
                    <a:pt x="92" y="148"/>
                  </a:cubicBezTo>
                  <a:cubicBezTo>
                    <a:pt x="80" y="148"/>
                    <a:pt x="70" y="140"/>
                    <a:pt x="66" y="129"/>
                  </a:cubicBezTo>
                  <a:cubicBezTo>
                    <a:pt x="68" y="130"/>
                    <a:pt x="70" y="130"/>
                    <a:pt x="72" y="130"/>
                  </a:cubicBezTo>
                  <a:cubicBezTo>
                    <a:pt x="74" y="130"/>
                    <a:pt x="76" y="130"/>
                    <a:pt x="79" y="129"/>
                  </a:cubicBezTo>
                  <a:cubicBezTo>
                    <a:pt x="66" y="126"/>
                    <a:pt x="57" y="116"/>
                    <a:pt x="57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1" y="104"/>
                    <a:pt x="65" y="105"/>
                    <a:pt x="69" y="105"/>
                  </a:cubicBezTo>
                  <a:cubicBezTo>
                    <a:pt x="62" y="101"/>
                    <a:pt x="57" y="92"/>
                    <a:pt x="57" y="83"/>
                  </a:cubicBezTo>
                  <a:cubicBezTo>
                    <a:pt x="57" y="78"/>
                    <a:pt x="58" y="73"/>
                    <a:pt x="61" y="69"/>
                  </a:cubicBezTo>
                  <a:cubicBezTo>
                    <a:pt x="74" y="86"/>
                    <a:pt x="94" y="96"/>
                    <a:pt x="117" y="98"/>
                  </a:cubicBezTo>
                  <a:cubicBezTo>
                    <a:pt x="116" y="96"/>
                    <a:pt x="116" y="93"/>
                    <a:pt x="116" y="91"/>
                  </a:cubicBezTo>
                  <a:cubicBezTo>
                    <a:pt x="116" y="76"/>
                    <a:pt x="128" y="64"/>
                    <a:pt x="143" y="64"/>
                  </a:cubicBezTo>
                  <a:cubicBezTo>
                    <a:pt x="151" y="64"/>
                    <a:pt x="158" y="67"/>
                    <a:pt x="163" y="73"/>
                  </a:cubicBezTo>
                  <a:cubicBezTo>
                    <a:pt x="169" y="72"/>
                    <a:pt x="175" y="69"/>
                    <a:pt x="180" y="66"/>
                  </a:cubicBezTo>
                  <a:cubicBezTo>
                    <a:pt x="178" y="73"/>
                    <a:pt x="174" y="78"/>
                    <a:pt x="168" y="81"/>
                  </a:cubicBezTo>
                  <a:cubicBezTo>
                    <a:pt x="174" y="81"/>
                    <a:pt x="179" y="79"/>
                    <a:pt x="184" y="77"/>
                  </a:cubicBezTo>
                  <a:cubicBezTo>
                    <a:pt x="180" y="82"/>
                    <a:pt x="176" y="87"/>
                    <a:pt x="170" y="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7" name="图片占位符 2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5" r="28575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r="19237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r="16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987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OUR TEAM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59006" y="7856453"/>
            <a:ext cx="2422474" cy="1096218"/>
            <a:chOff x="3085441" y="8086074"/>
            <a:chExt cx="2422474" cy="1096218"/>
          </a:xfrm>
        </p:grpSpPr>
        <p:sp>
          <p:nvSpPr>
            <p:cNvPr id="15" name="Text Placeholder 5"/>
            <p:cNvSpPr txBox="1">
              <a:spLocks/>
            </p:cNvSpPr>
            <p:nvPr/>
          </p:nvSpPr>
          <p:spPr>
            <a:xfrm>
              <a:off x="3293378" y="8086074"/>
              <a:ext cx="2019450" cy="363944"/>
            </a:xfrm>
            <a:prstGeom prst="rect">
              <a:avLst/>
            </a:prstGeom>
          </p:spPr>
          <p:txBody>
            <a:bodyPr lIns="36000" tIns="0" rIns="36000" anchor="t"/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Your Name Here</a:t>
              </a:r>
            </a:p>
          </p:txBody>
        </p:sp>
        <p:sp>
          <p:nvSpPr>
            <p:cNvPr id="16" name="Text Placeholder 5"/>
            <p:cNvSpPr txBox="1">
              <a:spLocks/>
            </p:cNvSpPr>
            <p:nvPr/>
          </p:nvSpPr>
          <p:spPr>
            <a:xfrm>
              <a:off x="3085441" y="8446253"/>
              <a:ext cx="2422474" cy="460469"/>
            </a:xfrm>
            <a:prstGeom prst="rect">
              <a:avLst/>
            </a:prstGeom>
          </p:spPr>
          <p:txBody>
            <a:bodyPr tIns="0" anchor="t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Put your great description here.</a:t>
              </a:r>
            </a:p>
          </p:txBody>
        </p:sp>
        <p:sp>
          <p:nvSpPr>
            <p:cNvPr id="17" name="Text Placeholder 86"/>
            <p:cNvSpPr txBox="1">
              <a:spLocks/>
            </p:cNvSpPr>
            <p:nvPr/>
          </p:nvSpPr>
          <p:spPr>
            <a:xfrm>
              <a:off x="3353726" y="8895958"/>
              <a:ext cx="2006600" cy="286334"/>
            </a:xfrm>
            <a:prstGeom prst="rect">
              <a:avLst/>
            </a:prstGeom>
          </p:spPr>
          <p:txBody>
            <a:bodyPr anchor="ctr"/>
            <a:lstStyle>
              <a:lvl1pPr marL="0" marR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sz="1300" b="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@account</a:t>
              </a:r>
            </a:p>
          </p:txBody>
        </p:sp>
        <p:sp>
          <p:nvSpPr>
            <p:cNvPr id="18" name="Freeform 884"/>
            <p:cNvSpPr>
              <a:spLocks noEditPoints="1"/>
            </p:cNvSpPr>
            <p:nvPr/>
          </p:nvSpPr>
          <p:spPr bwMode="auto">
            <a:xfrm>
              <a:off x="3740338" y="8951336"/>
              <a:ext cx="213402" cy="212690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70 w 236"/>
                <a:gd name="T11" fmla="*/ 91 h 236"/>
                <a:gd name="T12" fmla="*/ 171 w 236"/>
                <a:gd name="T13" fmla="*/ 94 h 236"/>
                <a:gd name="T14" fmla="*/ 93 w 236"/>
                <a:gd name="T15" fmla="*/ 172 h 236"/>
                <a:gd name="T16" fmla="*/ 52 w 236"/>
                <a:gd name="T17" fmla="*/ 160 h 236"/>
                <a:gd name="T18" fmla="*/ 58 w 236"/>
                <a:gd name="T19" fmla="*/ 160 h 236"/>
                <a:gd name="T20" fmla="*/ 92 w 236"/>
                <a:gd name="T21" fmla="*/ 148 h 236"/>
                <a:gd name="T22" fmla="*/ 66 w 236"/>
                <a:gd name="T23" fmla="*/ 129 h 236"/>
                <a:gd name="T24" fmla="*/ 72 w 236"/>
                <a:gd name="T25" fmla="*/ 130 h 236"/>
                <a:gd name="T26" fmla="*/ 79 w 236"/>
                <a:gd name="T27" fmla="*/ 129 h 236"/>
                <a:gd name="T28" fmla="*/ 57 w 236"/>
                <a:gd name="T29" fmla="*/ 102 h 236"/>
                <a:gd name="T30" fmla="*/ 57 w 236"/>
                <a:gd name="T31" fmla="*/ 102 h 236"/>
                <a:gd name="T32" fmla="*/ 69 w 236"/>
                <a:gd name="T33" fmla="*/ 105 h 236"/>
                <a:gd name="T34" fmla="*/ 57 w 236"/>
                <a:gd name="T35" fmla="*/ 83 h 236"/>
                <a:gd name="T36" fmla="*/ 61 w 236"/>
                <a:gd name="T37" fmla="*/ 69 h 236"/>
                <a:gd name="T38" fmla="*/ 117 w 236"/>
                <a:gd name="T39" fmla="*/ 98 h 236"/>
                <a:gd name="T40" fmla="*/ 116 w 236"/>
                <a:gd name="T41" fmla="*/ 91 h 236"/>
                <a:gd name="T42" fmla="*/ 143 w 236"/>
                <a:gd name="T43" fmla="*/ 64 h 236"/>
                <a:gd name="T44" fmla="*/ 163 w 236"/>
                <a:gd name="T45" fmla="*/ 73 h 236"/>
                <a:gd name="T46" fmla="*/ 180 w 236"/>
                <a:gd name="T47" fmla="*/ 66 h 236"/>
                <a:gd name="T48" fmla="*/ 168 w 236"/>
                <a:gd name="T49" fmla="*/ 81 h 236"/>
                <a:gd name="T50" fmla="*/ 184 w 236"/>
                <a:gd name="T51" fmla="*/ 77 h 236"/>
                <a:gd name="T52" fmla="*/ 170 w 236"/>
                <a:gd name="T53" fmla="*/ 9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70" y="91"/>
                  </a:moveTo>
                  <a:cubicBezTo>
                    <a:pt x="170" y="92"/>
                    <a:pt x="171" y="93"/>
                    <a:pt x="171" y="94"/>
                  </a:cubicBezTo>
                  <a:cubicBezTo>
                    <a:pt x="171" y="130"/>
                    <a:pt x="143" y="172"/>
                    <a:pt x="93" y="172"/>
                  </a:cubicBezTo>
                  <a:cubicBezTo>
                    <a:pt x="78" y="172"/>
                    <a:pt x="64" y="167"/>
                    <a:pt x="52" y="160"/>
                  </a:cubicBezTo>
                  <a:cubicBezTo>
                    <a:pt x="54" y="160"/>
                    <a:pt x="56" y="160"/>
                    <a:pt x="58" y="160"/>
                  </a:cubicBezTo>
                  <a:cubicBezTo>
                    <a:pt x="71" y="160"/>
                    <a:pt x="83" y="156"/>
                    <a:pt x="92" y="148"/>
                  </a:cubicBezTo>
                  <a:cubicBezTo>
                    <a:pt x="80" y="148"/>
                    <a:pt x="70" y="140"/>
                    <a:pt x="66" y="129"/>
                  </a:cubicBezTo>
                  <a:cubicBezTo>
                    <a:pt x="68" y="130"/>
                    <a:pt x="70" y="130"/>
                    <a:pt x="72" y="130"/>
                  </a:cubicBezTo>
                  <a:cubicBezTo>
                    <a:pt x="74" y="130"/>
                    <a:pt x="76" y="130"/>
                    <a:pt x="79" y="129"/>
                  </a:cubicBezTo>
                  <a:cubicBezTo>
                    <a:pt x="66" y="126"/>
                    <a:pt x="57" y="116"/>
                    <a:pt x="57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1" y="104"/>
                    <a:pt x="65" y="105"/>
                    <a:pt x="69" y="105"/>
                  </a:cubicBezTo>
                  <a:cubicBezTo>
                    <a:pt x="62" y="101"/>
                    <a:pt x="57" y="92"/>
                    <a:pt x="57" y="83"/>
                  </a:cubicBezTo>
                  <a:cubicBezTo>
                    <a:pt x="57" y="78"/>
                    <a:pt x="58" y="73"/>
                    <a:pt x="61" y="69"/>
                  </a:cubicBezTo>
                  <a:cubicBezTo>
                    <a:pt x="74" y="86"/>
                    <a:pt x="94" y="96"/>
                    <a:pt x="117" y="98"/>
                  </a:cubicBezTo>
                  <a:cubicBezTo>
                    <a:pt x="116" y="96"/>
                    <a:pt x="116" y="93"/>
                    <a:pt x="116" y="91"/>
                  </a:cubicBezTo>
                  <a:cubicBezTo>
                    <a:pt x="116" y="76"/>
                    <a:pt x="128" y="64"/>
                    <a:pt x="143" y="64"/>
                  </a:cubicBezTo>
                  <a:cubicBezTo>
                    <a:pt x="151" y="64"/>
                    <a:pt x="158" y="67"/>
                    <a:pt x="163" y="73"/>
                  </a:cubicBezTo>
                  <a:cubicBezTo>
                    <a:pt x="169" y="72"/>
                    <a:pt x="175" y="69"/>
                    <a:pt x="180" y="66"/>
                  </a:cubicBezTo>
                  <a:cubicBezTo>
                    <a:pt x="178" y="73"/>
                    <a:pt x="174" y="78"/>
                    <a:pt x="168" y="81"/>
                  </a:cubicBezTo>
                  <a:cubicBezTo>
                    <a:pt x="174" y="81"/>
                    <a:pt x="179" y="79"/>
                    <a:pt x="184" y="77"/>
                  </a:cubicBezTo>
                  <a:cubicBezTo>
                    <a:pt x="180" y="82"/>
                    <a:pt x="176" y="87"/>
                    <a:pt x="170" y="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47910" y="7856453"/>
            <a:ext cx="2422474" cy="1096218"/>
            <a:chOff x="3085441" y="8086074"/>
            <a:chExt cx="2422474" cy="1096218"/>
          </a:xfrm>
        </p:grpSpPr>
        <p:sp>
          <p:nvSpPr>
            <p:cNvPr id="20" name="Text Placeholder 5"/>
            <p:cNvSpPr txBox="1">
              <a:spLocks/>
            </p:cNvSpPr>
            <p:nvPr/>
          </p:nvSpPr>
          <p:spPr>
            <a:xfrm>
              <a:off x="3293378" y="8086074"/>
              <a:ext cx="2019450" cy="363944"/>
            </a:xfrm>
            <a:prstGeom prst="rect">
              <a:avLst/>
            </a:prstGeom>
          </p:spPr>
          <p:txBody>
            <a:bodyPr lIns="36000" tIns="0" rIns="36000" anchor="t"/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Your Name Here</a:t>
              </a:r>
            </a:p>
          </p:txBody>
        </p:sp>
        <p:sp>
          <p:nvSpPr>
            <p:cNvPr id="21" name="Text Placeholder 5"/>
            <p:cNvSpPr txBox="1">
              <a:spLocks/>
            </p:cNvSpPr>
            <p:nvPr/>
          </p:nvSpPr>
          <p:spPr>
            <a:xfrm>
              <a:off x="3085441" y="8446253"/>
              <a:ext cx="2422474" cy="460469"/>
            </a:xfrm>
            <a:prstGeom prst="rect">
              <a:avLst/>
            </a:prstGeom>
          </p:spPr>
          <p:txBody>
            <a:bodyPr tIns="0" anchor="t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Put your great description here.</a:t>
              </a:r>
            </a:p>
          </p:txBody>
        </p:sp>
        <p:sp>
          <p:nvSpPr>
            <p:cNvPr id="22" name="Text Placeholder 86"/>
            <p:cNvSpPr txBox="1">
              <a:spLocks/>
            </p:cNvSpPr>
            <p:nvPr/>
          </p:nvSpPr>
          <p:spPr>
            <a:xfrm>
              <a:off x="3353726" y="8895958"/>
              <a:ext cx="2006600" cy="286334"/>
            </a:xfrm>
            <a:prstGeom prst="rect">
              <a:avLst/>
            </a:prstGeom>
          </p:spPr>
          <p:txBody>
            <a:bodyPr anchor="ctr"/>
            <a:lstStyle>
              <a:lvl1pPr marL="0" marR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sz="1300" b="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@account</a:t>
              </a:r>
            </a:p>
          </p:txBody>
        </p:sp>
        <p:sp>
          <p:nvSpPr>
            <p:cNvPr id="23" name="Freeform 884"/>
            <p:cNvSpPr>
              <a:spLocks noEditPoints="1"/>
            </p:cNvSpPr>
            <p:nvPr/>
          </p:nvSpPr>
          <p:spPr bwMode="auto">
            <a:xfrm>
              <a:off x="3740338" y="8951336"/>
              <a:ext cx="213402" cy="212690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70 w 236"/>
                <a:gd name="T11" fmla="*/ 91 h 236"/>
                <a:gd name="T12" fmla="*/ 171 w 236"/>
                <a:gd name="T13" fmla="*/ 94 h 236"/>
                <a:gd name="T14" fmla="*/ 93 w 236"/>
                <a:gd name="T15" fmla="*/ 172 h 236"/>
                <a:gd name="T16" fmla="*/ 52 w 236"/>
                <a:gd name="T17" fmla="*/ 160 h 236"/>
                <a:gd name="T18" fmla="*/ 58 w 236"/>
                <a:gd name="T19" fmla="*/ 160 h 236"/>
                <a:gd name="T20" fmla="*/ 92 w 236"/>
                <a:gd name="T21" fmla="*/ 148 h 236"/>
                <a:gd name="T22" fmla="*/ 66 w 236"/>
                <a:gd name="T23" fmla="*/ 129 h 236"/>
                <a:gd name="T24" fmla="*/ 72 w 236"/>
                <a:gd name="T25" fmla="*/ 130 h 236"/>
                <a:gd name="T26" fmla="*/ 79 w 236"/>
                <a:gd name="T27" fmla="*/ 129 h 236"/>
                <a:gd name="T28" fmla="*/ 57 w 236"/>
                <a:gd name="T29" fmla="*/ 102 h 236"/>
                <a:gd name="T30" fmla="*/ 57 w 236"/>
                <a:gd name="T31" fmla="*/ 102 h 236"/>
                <a:gd name="T32" fmla="*/ 69 w 236"/>
                <a:gd name="T33" fmla="*/ 105 h 236"/>
                <a:gd name="T34" fmla="*/ 57 w 236"/>
                <a:gd name="T35" fmla="*/ 83 h 236"/>
                <a:gd name="T36" fmla="*/ 61 w 236"/>
                <a:gd name="T37" fmla="*/ 69 h 236"/>
                <a:gd name="T38" fmla="*/ 117 w 236"/>
                <a:gd name="T39" fmla="*/ 98 h 236"/>
                <a:gd name="T40" fmla="*/ 116 w 236"/>
                <a:gd name="T41" fmla="*/ 91 h 236"/>
                <a:gd name="T42" fmla="*/ 143 w 236"/>
                <a:gd name="T43" fmla="*/ 64 h 236"/>
                <a:gd name="T44" fmla="*/ 163 w 236"/>
                <a:gd name="T45" fmla="*/ 73 h 236"/>
                <a:gd name="T46" fmla="*/ 180 w 236"/>
                <a:gd name="T47" fmla="*/ 66 h 236"/>
                <a:gd name="T48" fmla="*/ 168 w 236"/>
                <a:gd name="T49" fmla="*/ 81 h 236"/>
                <a:gd name="T50" fmla="*/ 184 w 236"/>
                <a:gd name="T51" fmla="*/ 77 h 236"/>
                <a:gd name="T52" fmla="*/ 170 w 236"/>
                <a:gd name="T53" fmla="*/ 9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70" y="91"/>
                  </a:moveTo>
                  <a:cubicBezTo>
                    <a:pt x="170" y="92"/>
                    <a:pt x="171" y="93"/>
                    <a:pt x="171" y="94"/>
                  </a:cubicBezTo>
                  <a:cubicBezTo>
                    <a:pt x="171" y="130"/>
                    <a:pt x="143" y="172"/>
                    <a:pt x="93" y="172"/>
                  </a:cubicBezTo>
                  <a:cubicBezTo>
                    <a:pt x="78" y="172"/>
                    <a:pt x="64" y="167"/>
                    <a:pt x="52" y="160"/>
                  </a:cubicBezTo>
                  <a:cubicBezTo>
                    <a:pt x="54" y="160"/>
                    <a:pt x="56" y="160"/>
                    <a:pt x="58" y="160"/>
                  </a:cubicBezTo>
                  <a:cubicBezTo>
                    <a:pt x="71" y="160"/>
                    <a:pt x="83" y="156"/>
                    <a:pt x="92" y="148"/>
                  </a:cubicBezTo>
                  <a:cubicBezTo>
                    <a:pt x="80" y="148"/>
                    <a:pt x="70" y="140"/>
                    <a:pt x="66" y="129"/>
                  </a:cubicBezTo>
                  <a:cubicBezTo>
                    <a:pt x="68" y="130"/>
                    <a:pt x="70" y="130"/>
                    <a:pt x="72" y="130"/>
                  </a:cubicBezTo>
                  <a:cubicBezTo>
                    <a:pt x="74" y="130"/>
                    <a:pt x="76" y="130"/>
                    <a:pt x="79" y="129"/>
                  </a:cubicBezTo>
                  <a:cubicBezTo>
                    <a:pt x="66" y="126"/>
                    <a:pt x="57" y="116"/>
                    <a:pt x="57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1" y="104"/>
                    <a:pt x="65" y="105"/>
                    <a:pt x="69" y="105"/>
                  </a:cubicBezTo>
                  <a:cubicBezTo>
                    <a:pt x="62" y="101"/>
                    <a:pt x="57" y="92"/>
                    <a:pt x="57" y="83"/>
                  </a:cubicBezTo>
                  <a:cubicBezTo>
                    <a:pt x="57" y="78"/>
                    <a:pt x="58" y="73"/>
                    <a:pt x="61" y="69"/>
                  </a:cubicBezTo>
                  <a:cubicBezTo>
                    <a:pt x="74" y="86"/>
                    <a:pt x="94" y="96"/>
                    <a:pt x="117" y="98"/>
                  </a:cubicBezTo>
                  <a:cubicBezTo>
                    <a:pt x="116" y="96"/>
                    <a:pt x="116" y="93"/>
                    <a:pt x="116" y="91"/>
                  </a:cubicBezTo>
                  <a:cubicBezTo>
                    <a:pt x="116" y="76"/>
                    <a:pt x="128" y="64"/>
                    <a:pt x="143" y="64"/>
                  </a:cubicBezTo>
                  <a:cubicBezTo>
                    <a:pt x="151" y="64"/>
                    <a:pt x="158" y="67"/>
                    <a:pt x="163" y="73"/>
                  </a:cubicBezTo>
                  <a:cubicBezTo>
                    <a:pt x="169" y="72"/>
                    <a:pt x="175" y="69"/>
                    <a:pt x="180" y="66"/>
                  </a:cubicBezTo>
                  <a:cubicBezTo>
                    <a:pt x="178" y="73"/>
                    <a:pt x="174" y="78"/>
                    <a:pt x="168" y="81"/>
                  </a:cubicBezTo>
                  <a:cubicBezTo>
                    <a:pt x="174" y="81"/>
                    <a:pt x="179" y="79"/>
                    <a:pt x="184" y="77"/>
                  </a:cubicBezTo>
                  <a:cubicBezTo>
                    <a:pt x="180" y="82"/>
                    <a:pt x="176" y="87"/>
                    <a:pt x="170" y="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57510" y="7856453"/>
            <a:ext cx="2422474" cy="1096218"/>
            <a:chOff x="3085441" y="8086074"/>
            <a:chExt cx="2422474" cy="1096218"/>
          </a:xfrm>
        </p:grpSpPr>
        <p:sp>
          <p:nvSpPr>
            <p:cNvPr id="25" name="Text Placeholder 5"/>
            <p:cNvSpPr txBox="1">
              <a:spLocks/>
            </p:cNvSpPr>
            <p:nvPr/>
          </p:nvSpPr>
          <p:spPr>
            <a:xfrm>
              <a:off x="3293378" y="8086074"/>
              <a:ext cx="2019450" cy="363944"/>
            </a:xfrm>
            <a:prstGeom prst="rect">
              <a:avLst/>
            </a:prstGeom>
          </p:spPr>
          <p:txBody>
            <a:bodyPr lIns="36000" tIns="0" rIns="36000" anchor="t"/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Your Name Here</a:t>
              </a:r>
            </a:p>
          </p:txBody>
        </p:sp>
        <p:sp>
          <p:nvSpPr>
            <p:cNvPr id="26" name="Text Placeholder 5"/>
            <p:cNvSpPr txBox="1">
              <a:spLocks/>
            </p:cNvSpPr>
            <p:nvPr/>
          </p:nvSpPr>
          <p:spPr>
            <a:xfrm>
              <a:off x="3085441" y="8446253"/>
              <a:ext cx="2422474" cy="460469"/>
            </a:xfrm>
            <a:prstGeom prst="rect">
              <a:avLst/>
            </a:prstGeom>
          </p:spPr>
          <p:txBody>
            <a:bodyPr tIns="0" anchor="t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Put your great description here.</a:t>
              </a:r>
            </a:p>
          </p:txBody>
        </p:sp>
        <p:sp>
          <p:nvSpPr>
            <p:cNvPr id="27" name="Text Placeholder 86"/>
            <p:cNvSpPr txBox="1">
              <a:spLocks/>
            </p:cNvSpPr>
            <p:nvPr/>
          </p:nvSpPr>
          <p:spPr>
            <a:xfrm>
              <a:off x="3353726" y="8895958"/>
              <a:ext cx="2006600" cy="286334"/>
            </a:xfrm>
            <a:prstGeom prst="rect">
              <a:avLst/>
            </a:prstGeom>
          </p:spPr>
          <p:txBody>
            <a:bodyPr anchor="ctr"/>
            <a:lstStyle>
              <a:lvl1pPr marL="0" marR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sz="1300" b="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@account</a:t>
              </a:r>
            </a:p>
          </p:txBody>
        </p:sp>
        <p:sp>
          <p:nvSpPr>
            <p:cNvPr id="28" name="Freeform 884"/>
            <p:cNvSpPr>
              <a:spLocks noEditPoints="1"/>
            </p:cNvSpPr>
            <p:nvPr/>
          </p:nvSpPr>
          <p:spPr bwMode="auto">
            <a:xfrm>
              <a:off x="3740338" y="8951336"/>
              <a:ext cx="213402" cy="212690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70 w 236"/>
                <a:gd name="T11" fmla="*/ 91 h 236"/>
                <a:gd name="T12" fmla="*/ 171 w 236"/>
                <a:gd name="T13" fmla="*/ 94 h 236"/>
                <a:gd name="T14" fmla="*/ 93 w 236"/>
                <a:gd name="T15" fmla="*/ 172 h 236"/>
                <a:gd name="T16" fmla="*/ 52 w 236"/>
                <a:gd name="T17" fmla="*/ 160 h 236"/>
                <a:gd name="T18" fmla="*/ 58 w 236"/>
                <a:gd name="T19" fmla="*/ 160 h 236"/>
                <a:gd name="T20" fmla="*/ 92 w 236"/>
                <a:gd name="T21" fmla="*/ 148 h 236"/>
                <a:gd name="T22" fmla="*/ 66 w 236"/>
                <a:gd name="T23" fmla="*/ 129 h 236"/>
                <a:gd name="T24" fmla="*/ 72 w 236"/>
                <a:gd name="T25" fmla="*/ 130 h 236"/>
                <a:gd name="T26" fmla="*/ 79 w 236"/>
                <a:gd name="T27" fmla="*/ 129 h 236"/>
                <a:gd name="T28" fmla="*/ 57 w 236"/>
                <a:gd name="T29" fmla="*/ 102 h 236"/>
                <a:gd name="T30" fmla="*/ 57 w 236"/>
                <a:gd name="T31" fmla="*/ 102 h 236"/>
                <a:gd name="T32" fmla="*/ 69 w 236"/>
                <a:gd name="T33" fmla="*/ 105 h 236"/>
                <a:gd name="T34" fmla="*/ 57 w 236"/>
                <a:gd name="T35" fmla="*/ 83 h 236"/>
                <a:gd name="T36" fmla="*/ 61 w 236"/>
                <a:gd name="T37" fmla="*/ 69 h 236"/>
                <a:gd name="T38" fmla="*/ 117 w 236"/>
                <a:gd name="T39" fmla="*/ 98 h 236"/>
                <a:gd name="T40" fmla="*/ 116 w 236"/>
                <a:gd name="T41" fmla="*/ 91 h 236"/>
                <a:gd name="T42" fmla="*/ 143 w 236"/>
                <a:gd name="T43" fmla="*/ 64 h 236"/>
                <a:gd name="T44" fmla="*/ 163 w 236"/>
                <a:gd name="T45" fmla="*/ 73 h 236"/>
                <a:gd name="T46" fmla="*/ 180 w 236"/>
                <a:gd name="T47" fmla="*/ 66 h 236"/>
                <a:gd name="T48" fmla="*/ 168 w 236"/>
                <a:gd name="T49" fmla="*/ 81 h 236"/>
                <a:gd name="T50" fmla="*/ 184 w 236"/>
                <a:gd name="T51" fmla="*/ 77 h 236"/>
                <a:gd name="T52" fmla="*/ 170 w 236"/>
                <a:gd name="T53" fmla="*/ 9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70" y="91"/>
                  </a:moveTo>
                  <a:cubicBezTo>
                    <a:pt x="170" y="92"/>
                    <a:pt x="171" y="93"/>
                    <a:pt x="171" y="94"/>
                  </a:cubicBezTo>
                  <a:cubicBezTo>
                    <a:pt x="171" y="130"/>
                    <a:pt x="143" y="172"/>
                    <a:pt x="93" y="172"/>
                  </a:cubicBezTo>
                  <a:cubicBezTo>
                    <a:pt x="78" y="172"/>
                    <a:pt x="64" y="167"/>
                    <a:pt x="52" y="160"/>
                  </a:cubicBezTo>
                  <a:cubicBezTo>
                    <a:pt x="54" y="160"/>
                    <a:pt x="56" y="160"/>
                    <a:pt x="58" y="160"/>
                  </a:cubicBezTo>
                  <a:cubicBezTo>
                    <a:pt x="71" y="160"/>
                    <a:pt x="83" y="156"/>
                    <a:pt x="92" y="148"/>
                  </a:cubicBezTo>
                  <a:cubicBezTo>
                    <a:pt x="80" y="148"/>
                    <a:pt x="70" y="140"/>
                    <a:pt x="66" y="129"/>
                  </a:cubicBezTo>
                  <a:cubicBezTo>
                    <a:pt x="68" y="130"/>
                    <a:pt x="70" y="130"/>
                    <a:pt x="72" y="130"/>
                  </a:cubicBezTo>
                  <a:cubicBezTo>
                    <a:pt x="74" y="130"/>
                    <a:pt x="76" y="130"/>
                    <a:pt x="79" y="129"/>
                  </a:cubicBezTo>
                  <a:cubicBezTo>
                    <a:pt x="66" y="126"/>
                    <a:pt x="57" y="116"/>
                    <a:pt x="57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1" y="104"/>
                    <a:pt x="65" y="105"/>
                    <a:pt x="69" y="105"/>
                  </a:cubicBezTo>
                  <a:cubicBezTo>
                    <a:pt x="62" y="101"/>
                    <a:pt x="57" y="92"/>
                    <a:pt x="57" y="83"/>
                  </a:cubicBezTo>
                  <a:cubicBezTo>
                    <a:pt x="57" y="78"/>
                    <a:pt x="58" y="73"/>
                    <a:pt x="61" y="69"/>
                  </a:cubicBezTo>
                  <a:cubicBezTo>
                    <a:pt x="74" y="86"/>
                    <a:pt x="94" y="96"/>
                    <a:pt x="117" y="98"/>
                  </a:cubicBezTo>
                  <a:cubicBezTo>
                    <a:pt x="116" y="96"/>
                    <a:pt x="116" y="93"/>
                    <a:pt x="116" y="91"/>
                  </a:cubicBezTo>
                  <a:cubicBezTo>
                    <a:pt x="116" y="76"/>
                    <a:pt x="128" y="64"/>
                    <a:pt x="143" y="64"/>
                  </a:cubicBezTo>
                  <a:cubicBezTo>
                    <a:pt x="151" y="64"/>
                    <a:pt x="158" y="67"/>
                    <a:pt x="163" y="73"/>
                  </a:cubicBezTo>
                  <a:cubicBezTo>
                    <a:pt x="169" y="72"/>
                    <a:pt x="175" y="69"/>
                    <a:pt x="180" y="66"/>
                  </a:cubicBezTo>
                  <a:cubicBezTo>
                    <a:pt x="178" y="73"/>
                    <a:pt x="174" y="78"/>
                    <a:pt x="168" y="81"/>
                  </a:cubicBezTo>
                  <a:cubicBezTo>
                    <a:pt x="174" y="81"/>
                    <a:pt x="179" y="79"/>
                    <a:pt x="184" y="77"/>
                  </a:cubicBezTo>
                  <a:cubicBezTo>
                    <a:pt x="180" y="82"/>
                    <a:pt x="176" y="87"/>
                    <a:pt x="170" y="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4059666" y="7856453"/>
            <a:ext cx="2422474" cy="1096218"/>
            <a:chOff x="3085441" y="8086074"/>
            <a:chExt cx="2422474" cy="1096218"/>
          </a:xfrm>
        </p:grpSpPr>
        <p:sp>
          <p:nvSpPr>
            <p:cNvPr id="30" name="Text Placeholder 5"/>
            <p:cNvSpPr txBox="1">
              <a:spLocks/>
            </p:cNvSpPr>
            <p:nvPr/>
          </p:nvSpPr>
          <p:spPr>
            <a:xfrm>
              <a:off x="3293378" y="8086074"/>
              <a:ext cx="2019450" cy="363944"/>
            </a:xfrm>
            <a:prstGeom prst="rect">
              <a:avLst/>
            </a:prstGeom>
          </p:spPr>
          <p:txBody>
            <a:bodyPr lIns="36000" tIns="0" rIns="36000" anchor="t"/>
            <a:lstStyle>
              <a:lvl1pPr marL="0" indent="0" algn="ctr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Your Name Here</a:t>
              </a:r>
            </a:p>
          </p:txBody>
        </p:sp>
        <p:sp>
          <p:nvSpPr>
            <p:cNvPr id="31" name="Text Placeholder 5"/>
            <p:cNvSpPr txBox="1">
              <a:spLocks/>
            </p:cNvSpPr>
            <p:nvPr/>
          </p:nvSpPr>
          <p:spPr>
            <a:xfrm>
              <a:off x="3085441" y="8446253"/>
              <a:ext cx="2422474" cy="460469"/>
            </a:xfrm>
            <a:prstGeom prst="rect">
              <a:avLst/>
            </a:prstGeom>
          </p:spPr>
          <p:txBody>
            <a:bodyPr tIns="0" anchor="t"/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Put your great description here.</a:t>
              </a:r>
            </a:p>
          </p:txBody>
        </p:sp>
        <p:sp>
          <p:nvSpPr>
            <p:cNvPr id="32" name="Text Placeholder 86"/>
            <p:cNvSpPr txBox="1">
              <a:spLocks/>
            </p:cNvSpPr>
            <p:nvPr/>
          </p:nvSpPr>
          <p:spPr>
            <a:xfrm>
              <a:off x="3353726" y="8895958"/>
              <a:ext cx="2006600" cy="286334"/>
            </a:xfrm>
            <a:prstGeom prst="rect">
              <a:avLst/>
            </a:prstGeom>
          </p:spPr>
          <p:txBody>
            <a:bodyPr anchor="ctr"/>
            <a:lstStyle>
              <a:lvl1pPr marL="0" marR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 sz="1300" b="0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@account</a:t>
              </a:r>
            </a:p>
          </p:txBody>
        </p:sp>
        <p:sp>
          <p:nvSpPr>
            <p:cNvPr id="33" name="Freeform 884"/>
            <p:cNvSpPr>
              <a:spLocks noEditPoints="1"/>
            </p:cNvSpPr>
            <p:nvPr/>
          </p:nvSpPr>
          <p:spPr bwMode="auto">
            <a:xfrm>
              <a:off x="3740338" y="8951336"/>
              <a:ext cx="213402" cy="212690"/>
            </a:xfrm>
            <a:custGeom>
              <a:avLst/>
              <a:gdLst>
                <a:gd name="T0" fmla="*/ 118 w 236"/>
                <a:gd name="T1" fmla="*/ 0 h 236"/>
                <a:gd name="T2" fmla="*/ 0 w 236"/>
                <a:gd name="T3" fmla="*/ 118 h 236"/>
                <a:gd name="T4" fmla="*/ 118 w 236"/>
                <a:gd name="T5" fmla="*/ 236 h 236"/>
                <a:gd name="T6" fmla="*/ 236 w 236"/>
                <a:gd name="T7" fmla="*/ 118 h 236"/>
                <a:gd name="T8" fmla="*/ 118 w 236"/>
                <a:gd name="T9" fmla="*/ 0 h 236"/>
                <a:gd name="T10" fmla="*/ 170 w 236"/>
                <a:gd name="T11" fmla="*/ 91 h 236"/>
                <a:gd name="T12" fmla="*/ 171 w 236"/>
                <a:gd name="T13" fmla="*/ 94 h 236"/>
                <a:gd name="T14" fmla="*/ 93 w 236"/>
                <a:gd name="T15" fmla="*/ 172 h 236"/>
                <a:gd name="T16" fmla="*/ 52 w 236"/>
                <a:gd name="T17" fmla="*/ 160 h 236"/>
                <a:gd name="T18" fmla="*/ 58 w 236"/>
                <a:gd name="T19" fmla="*/ 160 h 236"/>
                <a:gd name="T20" fmla="*/ 92 w 236"/>
                <a:gd name="T21" fmla="*/ 148 h 236"/>
                <a:gd name="T22" fmla="*/ 66 w 236"/>
                <a:gd name="T23" fmla="*/ 129 h 236"/>
                <a:gd name="T24" fmla="*/ 72 w 236"/>
                <a:gd name="T25" fmla="*/ 130 h 236"/>
                <a:gd name="T26" fmla="*/ 79 w 236"/>
                <a:gd name="T27" fmla="*/ 129 h 236"/>
                <a:gd name="T28" fmla="*/ 57 w 236"/>
                <a:gd name="T29" fmla="*/ 102 h 236"/>
                <a:gd name="T30" fmla="*/ 57 w 236"/>
                <a:gd name="T31" fmla="*/ 102 h 236"/>
                <a:gd name="T32" fmla="*/ 69 w 236"/>
                <a:gd name="T33" fmla="*/ 105 h 236"/>
                <a:gd name="T34" fmla="*/ 57 w 236"/>
                <a:gd name="T35" fmla="*/ 83 h 236"/>
                <a:gd name="T36" fmla="*/ 61 w 236"/>
                <a:gd name="T37" fmla="*/ 69 h 236"/>
                <a:gd name="T38" fmla="*/ 117 w 236"/>
                <a:gd name="T39" fmla="*/ 98 h 236"/>
                <a:gd name="T40" fmla="*/ 116 w 236"/>
                <a:gd name="T41" fmla="*/ 91 h 236"/>
                <a:gd name="T42" fmla="*/ 143 w 236"/>
                <a:gd name="T43" fmla="*/ 64 h 236"/>
                <a:gd name="T44" fmla="*/ 163 w 236"/>
                <a:gd name="T45" fmla="*/ 73 h 236"/>
                <a:gd name="T46" fmla="*/ 180 w 236"/>
                <a:gd name="T47" fmla="*/ 66 h 236"/>
                <a:gd name="T48" fmla="*/ 168 w 236"/>
                <a:gd name="T49" fmla="*/ 81 h 236"/>
                <a:gd name="T50" fmla="*/ 184 w 236"/>
                <a:gd name="T51" fmla="*/ 77 h 236"/>
                <a:gd name="T52" fmla="*/ 170 w 236"/>
                <a:gd name="T53" fmla="*/ 9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70" y="91"/>
                  </a:moveTo>
                  <a:cubicBezTo>
                    <a:pt x="170" y="92"/>
                    <a:pt x="171" y="93"/>
                    <a:pt x="171" y="94"/>
                  </a:cubicBezTo>
                  <a:cubicBezTo>
                    <a:pt x="171" y="130"/>
                    <a:pt x="143" y="172"/>
                    <a:pt x="93" y="172"/>
                  </a:cubicBezTo>
                  <a:cubicBezTo>
                    <a:pt x="78" y="172"/>
                    <a:pt x="64" y="167"/>
                    <a:pt x="52" y="160"/>
                  </a:cubicBezTo>
                  <a:cubicBezTo>
                    <a:pt x="54" y="160"/>
                    <a:pt x="56" y="160"/>
                    <a:pt x="58" y="160"/>
                  </a:cubicBezTo>
                  <a:cubicBezTo>
                    <a:pt x="71" y="160"/>
                    <a:pt x="83" y="156"/>
                    <a:pt x="92" y="148"/>
                  </a:cubicBezTo>
                  <a:cubicBezTo>
                    <a:pt x="80" y="148"/>
                    <a:pt x="70" y="140"/>
                    <a:pt x="66" y="129"/>
                  </a:cubicBezTo>
                  <a:cubicBezTo>
                    <a:pt x="68" y="130"/>
                    <a:pt x="70" y="130"/>
                    <a:pt x="72" y="130"/>
                  </a:cubicBezTo>
                  <a:cubicBezTo>
                    <a:pt x="74" y="130"/>
                    <a:pt x="76" y="130"/>
                    <a:pt x="79" y="129"/>
                  </a:cubicBezTo>
                  <a:cubicBezTo>
                    <a:pt x="66" y="126"/>
                    <a:pt x="57" y="116"/>
                    <a:pt x="57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1" y="104"/>
                    <a:pt x="65" y="105"/>
                    <a:pt x="69" y="105"/>
                  </a:cubicBezTo>
                  <a:cubicBezTo>
                    <a:pt x="62" y="101"/>
                    <a:pt x="57" y="92"/>
                    <a:pt x="57" y="83"/>
                  </a:cubicBezTo>
                  <a:cubicBezTo>
                    <a:pt x="57" y="78"/>
                    <a:pt x="58" y="73"/>
                    <a:pt x="61" y="69"/>
                  </a:cubicBezTo>
                  <a:cubicBezTo>
                    <a:pt x="74" y="86"/>
                    <a:pt x="94" y="96"/>
                    <a:pt x="117" y="98"/>
                  </a:cubicBezTo>
                  <a:cubicBezTo>
                    <a:pt x="116" y="96"/>
                    <a:pt x="116" y="93"/>
                    <a:pt x="116" y="91"/>
                  </a:cubicBezTo>
                  <a:cubicBezTo>
                    <a:pt x="116" y="76"/>
                    <a:pt x="128" y="64"/>
                    <a:pt x="143" y="64"/>
                  </a:cubicBezTo>
                  <a:cubicBezTo>
                    <a:pt x="151" y="64"/>
                    <a:pt x="158" y="67"/>
                    <a:pt x="163" y="73"/>
                  </a:cubicBezTo>
                  <a:cubicBezTo>
                    <a:pt x="169" y="72"/>
                    <a:pt x="175" y="69"/>
                    <a:pt x="180" y="66"/>
                  </a:cubicBezTo>
                  <a:cubicBezTo>
                    <a:pt x="178" y="73"/>
                    <a:pt x="174" y="78"/>
                    <a:pt x="168" y="81"/>
                  </a:cubicBezTo>
                  <a:cubicBezTo>
                    <a:pt x="174" y="81"/>
                    <a:pt x="179" y="79"/>
                    <a:pt x="184" y="77"/>
                  </a:cubicBezTo>
                  <a:cubicBezTo>
                    <a:pt x="180" y="82"/>
                    <a:pt x="176" y="87"/>
                    <a:pt x="170" y="9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5" name="图片占位符 34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9" r="19239"/>
          <a:stretch>
            <a:fillRect/>
          </a:stretch>
        </p:blipFill>
        <p:spPr/>
      </p:pic>
      <p:pic>
        <p:nvPicPr>
          <p:cNvPr id="34" name="图片占位符 33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r="142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854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9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</a:p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sz="4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</p:spTree>
    <p:extLst>
      <p:ext uri="{BB962C8B-B14F-4D97-AF65-F5344CB8AC3E}">
        <p14:creationId xmlns:p14="http://schemas.microsoft.com/office/powerpoint/2010/main" val="340182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b="1" dirty="0">
                <a:solidFill>
                  <a:srgbClr val="513F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solidFill>
                <a:srgbClr val="513F2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6138644" y="3745656"/>
          <a:ext cx="10330004" cy="3264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131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SMART 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6164228" y="3703129"/>
          <a:ext cx="9590638" cy="3323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686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b="1" dirty="0">
                <a:solidFill>
                  <a:srgbClr val="513F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solidFill>
                <a:srgbClr val="513F2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6459072" y="3522813"/>
          <a:ext cx="9496545" cy="3522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73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b="1" dirty="0">
                <a:solidFill>
                  <a:srgbClr val="513F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solidFill>
                <a:srgbClr val="513F2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29" name="Freeform 104"/>
          <p:cNvSpPr>
            <a:spLocks/>
          </p:cNvSpPr>
          <p:nvPr/>
        </p:nvSpPr>
        <p:spPr bwMode="auto">
          <a:xfrm>
            <a:off x="8721174" y="3943715"/>
            <a:ext cx="1788585" cy="2090212"/>
          </a:xfrm>
          <a:custGeom>
            <a:avLst/>
            <a:gdLst>
              <a:gd name="T0" fmla="*/ 0 w 943"/>
              <a:gd name="T1" fmla="*/ 156 h 1102"/>
              <a:gd name="T2" fmla="*/ 71 w 943"/>
              <a:gd name="T3" fmla="*/ 236 h 1102"/>
              <a:gd name="T4" fmla="*/ 243 w 943"/>
              <a:gd name="T5" fmla="*/ 408 h 1102"/>
              <a:gd name="T6" fmla="*/ 71 w 943"/>
              <a:gd name="T7" fmla="*/ 581 h 1102"/>
              <a:gd name="T8" fmla="*/ 0 w 943"/>
              <a:gd name="T9" fmla="*/ 661 h 1102"/>
              <a:gd name="T10" fmla="*/ 0 w 943"/>
              <a:gd name="T11" fmla="*/ 860 h 1102"/>
              <a:gd name="T12" fmla="*/ 443 w 943"/>
              <a:gd name="T13" fmla="*/ 860 h 1102"/>
              <a:gd name="T14" fmla="*/ 554 w 943"/>
              <a:gd name="T15" fmla="*/ 962 h 1102"/>
              <a:gd name="T16" fmla="*/ 694 w 943"/>
              <a:gd name="T17" fmla="*/ 1102 h 1102"/>
              <a:gd name="T18" fmla="*/ 834 w 943"/>
              <a:gd name="T19" fmla="*/ 962 h 1102"/>
              <a:gd name="T20" fmla="*/ 943 w 943"/>
              <a:gd name="T21" fmla="*/ 860 h 1102"/>
              <a:gd name="T22" fmla="*/ 81 w 943"/>
              <a:gd name="T23" fmla="*/ 35 h 1102"/>
              <a:gd name="T24" fmla="*/ 0 w 943"/>
              <a:gd name="T25" fmla="*/ 0 h 1102"/>
              <a:gd name="T26" fmla="*/ 0 w 943"/>
              <a:gd name="T27" fmla="*/ 156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43" h="1102">
                <a:moveTo>
                  <a:pt x="0" y="156"/>
                </a:moveTo>
                <a:cubicBezTo>
                  <a:pt x="1" y="180"/>
                  <a:pt x="9" y="236"/>
                  <a:pt x="71" y="236"/>
                </a:cubicBezTo>
                <a:cubicBezTo>
                  <a:pt x="166" y="236"/>
                  <a:pt x="243" y="313"/>
                  <a:pt x="243" y="408"/>
                </a:cubicBezTo>
                <a:cubicBezTo>
                  <a:pt x="243" y="504"/>
                  <a:pt x="166" y="581"/>
                  <a:pt x="71" y="581"/>
                </a:cubicBezTo>
                <a:cubicBezTo>
                  <a:pt x="9" y="581"/>
                  <a:pt x="1" y="637"/>
                  <a:pt x="0" y="661"/>
                </a:cubicBezTo>
                <a:cubicBezTo>
                  <a:pt x="0" y="860"/>
                  <a:pt x="0" y="860"/>
                  <a:pt x="0" y="860"/>
                </a:cubicBezTo>
                <a:cubicBezTo>
                  <a:pt x="443" y="860"/>
                  <a:pt x="443" y="860"/>
                  <a:pt x="443" y="860"/>
                </a:cubicBezTo>
                <a:cubicBezTo>
                  <a:pt x="497" y="861"/>
                  <a:pt x="554" y="889"/>
                  <a:pt x="554" y="962"/>
                </a:cubicBezTo>
                <a:cubicBezTo>
                  <a:pt x="554" y="1040"/>
                  <a:pt x="617" y="1102"/>
                  <a:pt x="694" y="1102"/>
                </a:cubicBezTo>
                <a:cubicBezTo>
                  <a:pt x="771" y="1102"/>
                  <a:pt x="834" y="1040"/>
                  <a:pt x="834" y="962"/>
                </a:cubicBezTo>
                <a:cubicBezTo>
                  <a:pt x="834" y="890"/>
                  <a:pt x="890" y="862"/>
                  <a:pt x="943" y="860"/>
                </a:cubicBezTo>
                <a:cubicBezTo>
                  <a:pt x="81" y="35"/>
                  <a:pt x="81" y="35"/>
                  <a:pt x="81" y="35"/>
                </a:cubicBezTo>
                <a:cubicBezTo>
                  <a:pt x="61" y="14"/>
                  <a:pt x="32" y="1"/>
                  <a:pt x="0" y="0"/>
                </a:cubicBezTo>
                <a:lnTo>
                  <a:pt x="0" y="1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Freeform 105"/>
          <p:cNvSpPr>
            <a:spLocks/>
          </p:cNvSpPr>
          <p:nvPr/>
        </p:nvSpPr>
        <p:spPr bwMode="auto">
          <a:xfrm>
            <a:off x="8264192" y="5635455"/>
            <a:ext cx="2404956" cy="1913674"/>
          </a:xfrm>
          <a:custGeom>
            <a:avLst/>
            <a:gdLst>
              <a:gd name="T0" fmla="*/ 1268 w 1268"/>
              <a:gd name="T1" fmla="*/ 96 h 1009"/>
              <a:gd name="T2" fmla="*/ 1268 w 1268"/>
              <a:gd name="T3" fmla="*/ 86 h 1009"/>
              <a:gd name="T4" fmla="*/ 1267 w 1268"/>
              <a:gd name="T5" fmla="*/ 84 h 1009"/>
              <a:gd name="T6" fmla="*/ 1266 w 1268"/>
              <a:gd name="T7" fmla="*/ 74 h 1009"/>
              <a:gd name="T8" fmla="*/ 1266 w 1268"/>
              <a:gd name="T9" fmla="*/ 74 h 1009"/>
              <a:gd name="T10" fmla="*/ 1232 w 1268"/>
              <a:gd name="T11" fmla="*/ 14 h 1009"/>
              <a:gd name="T12" fmla="*/ 1218 w 1268"/>
              <a:gd name="T13" fmla="*/ 0 h 1009"/>
              <a:gd name="T14" fmla="*/ 1186 w 1268"/>
              <a:gd name="T15" fmla="*/ 0 h 1009"/>
              <a:gd name="T16" fmla="*/ 1108 w 1268"/>
              <a:gd name="T17" fmla="*/ 70 h 1009"/>
              <a:gd name="T18" fmla="*/ 935 w 1268"/>
              <a:gd name="T19" fmla="*/ 243 h 1009"/>
              <a:gd name="T20" fmla="*/ 763 w 1268"/>
              <a:gd name="T21" fmla="*/ 70 h 1009"/>
              <a:gd name="T22" fmla="*/ 683 w 1268"/>
              <a:gd name="T23" fmla="*/ 0 h 1009"/>
              <a:gd name="T24" fmla="*/ 241 w 1268"/>
              <a:gd name="T25" fmla="*/ 0 h 1009"/>
              <a:gd name="T26" fmla="*/ 241 w 1268"/>
              <a:gd name="T27" fmla="*/ 221 h 1009"/>
              <a:gd name="T28" fmla="*/ 140 w 1268"/>
              <a:gd name="T29" fmla="*/ 313 h 1009"/>
              <a:gd name="T30" fmla="*/ 0 w 1268"/>
              <a:gd name="T31" fmla="*/ 453 h 1009"/>
              <a:gd name="T32" fmla="*/ 140 w 1268"/>
              <a:gd name="T33" fmla="*/ 593 h 1009"/>
              <a:gd name="T34" fmla="*/ 241 w 1268"/>
              <a:gd name="T35" fmla="*/ 686 h 1009"/>
              <a:gd name="T36" fmla="*/ 241 w 1268"/>
              <a:gd name="T37" fmla="*/ 688 h 1009"/>
              <a:gd name="T38" fmla="*/ 241 w 1268"/>
              <a:gd name="T39" fmla="*/ 836 h 1009"/>
              <a:gd name="T40" fmla="*/ 397 w 1268"/>
              <a:gd name="T41" fmla="*/ 980 h 1009"/>
              <a:gd name="T42" fmla="*/ 398 w 1268"/>
              <a:gd name="T43" fmla="*/ 980 h 1009"/>
              <a:gd name="T44" fmla="*/ 454 w 1268"/>
              <a:gd name="T45" fmla="*/ 1007 h 1009"/>
              <a:gd name="T46" fmla="*/ 456 w 1268"/>
              <a:gd name="T47" fmla="*/ 1008 h 1009"/>
              <a:gd name="T48" fmla="*/ 464 w 1268"/>
              <a:gd name="T49" fmla="*/ 1009 h 1009"/>
              <a:gd name="T50" fmla="*/ 476 w 1268"/>
              <a:gd name="T51" fmla="*/ 1009 h 1009"/>
              <a:gd name="T52" fmla="*/ 566 w 1268"/>
              <a:gd name="T53" fmla="*/ 968 h 1009"/>
              <a:gd name="T54" fmla="*/ 566 w 1268"/>
              <a:gd name="T55" fmla="*/ 968 h 1009"/>
              <a:gd name="T56" fmla="*/ 1240 w 1268"/>
              <a:gd name="T57" fmla="*/ 175 h 1009"/>
              <a:gd name="T58" fmla="*/ 1240 w 1268"/>
              <a:gd name="T59" fmla="*/ 175 h 1009"/>
              <a:gd name="T60" fmla="*/ 1268 w 1268"/>
              <a:gd name="T61" fmla="*/ 98 h 1009"/>
              <a:gd name="T62" fmla="*/ 1268 w 1268"/>
              <a:gd name="T63" fmla="*/ 96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68" h="1009">
                <a:moveTo>
                  <a:pt x="1268" y="96"/>
                </a:moveTo>
                <a:cubicBezTo>
                  <a:pt x="1268" y="93"/>
                  <a:pt x="1268" y="90"/>
                  <a:pt x="1268" y="86"/>
                </a:cubicBezTo>
                <a:cubicBezTo>
                  <a:pt x="1267" y="86"/>
                  <a:pt x="1267" y="85"/>
                  <a:pt x="1267" y="84"/>
                </a:cubicBezTo>
                <a:cubicBezTo>
                  <a:pt x="1267" y="81"/>
                  <a:pt x="1266" y="78"/>
                  <a:pt x="1266" y="74"/>
                </a:cubicBezTo>
                <a:cubicBezTo>
                  <a:pt x="1266" y="74"/>
                  <a:pt x="1266" y="74"/>
                  <a:pt x="1266" y="74"/>
                </a:cubicBezTo>
                <a:cubicBezTo>
                  <a:pt x="1261" y="51"/>
                  <a:pt x="1249" y="30"/>
                  <a:pt x="1232" y="14"/>
                </a:cubicBezTo>
                <a:cubicBezTo>
                  <a:pt x="1218" y="0"/>
                  <a:pt x="1218" y="0"/>
                  <a:pt x="1218" y="0"/>
                </a:cubicBezTo>
                <a:cubicBezTo>
                  <a:pt x="1186" y="0"/>
                  <a:pt x="1186" y="0"/>
                  <a:pt x="1186" y="0"/>
                </a:cubicBezTo>
                <a:cubicBezTo>
                  <a:pt x="1163" y="1"/>
                  <a:pt x="1108" y="9"/>
                  <a:pt x="1108" y="70"/>
                </a:cubicBezTo>
                <a:cubicBezTo>
                  <a:pt x="1108" y="166"/>
                  <a:pt x="1030" y="243"/>
                  <a:pt x="935" y="243"/>
                </a:cubicBezTo>
                <a:cubicBezTo>
                  <a:pt x="840" y="243"/>
                  <a:pt x="763" y="166"/>
                  <a:pt x="763" y="70"/>
                </a:cubicBezTo>
                <a:cubicBezTo>
                  <a:pt x="763" y="9"/>
                  <a:pt x="707" y="1"/>
                  <a:pt x="683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221"/>
                  <a:pt x="241" y="221"/>
                  <a:pt x="241" y="221"/>
                </a:cubicBezTo>
                <a:cubicBezTo>
                  <a:pt x="232" y="279"/>
                  <a:pt x="195" y="313"/>
                  <a:pt x="140" y="313"/>
                </a:cubicBezTo>
                <a:cubicBezTo>
                  <a:pt x="63" y="313"/>
                  <a:pt x="0" y="376"/>
                  <a:pt x="0" y="453"/>
                </a:cubicBezTo>
                <a:cubicBezTo>
                  <a:pt x="0" y="530"/>
                  <a:pt x="63" y="593"/>
                  <a:pt x="140" y="593"/>
                </a:cubicBezTo>
                <a:cubicBezTo>
                  <a:pt x="195" y="593"/>
                  <a:pt x="232" y="627"/>
                  <a:pt x="241" y="686"/>
                </a:cubicBezTo>
                <a:cubicBezTo>
                  <a:pt x="241" y="688"/>
                  <a:pt x="241" y="688"/>
                  <a:pt x="241" y="688"/>
                </a:cubicBezTo>
                <a:cubicBezTo>
                  <a:pt x="241" y="836"/>
                  <a:pt x="241" y="836"/>
                  <a:pt x="241" y="836"/>
                </a:cubicBezTo>
                <a:cubicBezTo>
                  <a:pt x="397" y="980"/>
                  <a:pt x="397" y="980"/>
                  <a:pt x="397" y="980"/>
                </a:cubicBezTo>
                <a:cubicBezTo>
                  <a:pt x="398" y="980"/>
                  <a:pt x="398" y="980"/>
                  <a:pt x="398" y="980"/>
                </a:cubicBezTo>
                <a:cubicBezTo>
                  <a:pt x="413" y="994"/>
                  <a:pt x="432" y="1003"/>
                  <a:pt x="454" y="1007"/>
                </a:cubicBezTo>
                <a:cubicBezTo>
                  <a:pt x="455" y="1008"/>
                  <a:pt x="456" y="1008"/>
                  <a:pt x="456" y="1008"/>
                </a:cubicBezTo>
                <a:cubicBezTo>
                  <a:pt x="459" y="1008"/>
                  <a:pt x="462" y="1009"/>
                  <a:pt x="464" y="1009"/>
                </a:cubicBezTo>
                <a:cubicBezTo>
                  <a:pt x="468" y="1009"/>
                  <a:pt x="472" y="1009"/>
                  <a:pt x="476" y="1009"/>
                </a:cubicBezTo>
                <a:cubicBezTo>
                  <a:pt x="512" y="1009"/>
                  <a:pt x="545" y="993"/>
                  <a:pt x="566" y="968"/>
                </a:cubicBezTo>
                <a:cubicBezTo>
                  <a:pt x="566" y="968"/>
                  <a:pt x="566" y="968"/>
                  <a:pt x="566" y="968"/>
                </a:cubicBezTo>
                <a:cubicBezTo>
                  <a:pt x="1240" y="175"/>
                  <a:pt x="1240" y="175"/>
                  <a:pt x="1240" y="175"/>
                </a:cubicBezTo>
                <a:cubicBezTo>
                  <a:pt x="1240" y="175"/>
                  <a:pt x="1240" y="175"/>
                  <a:pt x="1240" y="175"/>
                </a:cubicBezTo>
                <a:cubicBezTo>
                  <a:pt x="1258" y="155"/>
                  <a:pt x="1268" y="128"/>
                  <a:pt x="1268" y="98"/>
                </a:cubicBezTo>
                <a:cubicBezTo>
                  <a:pt x="1268" y="98"/>
                  <a:pt x="1268" y="97"/>
                  <a:pt x="1268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Freeform 106"/>
          <p:cNvSpPr>
            <a:spLocks noEditPoints="1"/>
          </p:cNvSpPr>
          <p:nvPr/>
        </p:nvSpPr>
        <p:spPr bwMode="auto">
          <a:xfrm>
            <a:off x="7061714" y="3943715"/>
            <a:ext cx="2059950" cy="1631213"/>
          </a:xfrm>
          <a:custGeom>
            <a:avLst/>
            <a:gdLst>
              <a:gd name="T0" fmla="*/ 149 w 1086"/>
              <a:gd name="T1" fmla="*/ 617 h 860"/>
              <a:gd name="T2" fmla="*/ 321 w 1086"/>
              <a:gd name="T3" fmla="*/ 789 h 860"/>
              <a:gd name="T4" fmla="*/ 400 w 1086"/>
              <a:gd name="T5" fmla="*/ 860 h 860"/>
              <a:gd name="T6" fmla="*/ 843 w 1086"/>
              <a:gd name="T7" fmla="*/ 860 h 860"/>
              <a:gd name="T8" fmla="*/ 843 w 1086"/>
              <a:gd name="T9" fmla="*/ 661 h 860"/>
              <a:gd name="T10" fmla="*/ 946 w 1086"/>
              <a:gd name="T11" fmla="*/ 549 h 860"/>
              <a:gd name="T12" fmla="*/ 1086 w 1086"/>
              <a:gd name="T13" fmla="*/ 408 h 860"/>
              <a:gd name="T14" fmla="*/ 946 w 1086"/>
              <a:gd name="T15" fmla="*/ 268 h 860"/>
              <a:gd name="T16" fmla="*/ 843 w 1086"/>
              <a:gd name="T17" fmla="*/ 157 h 860"/>
              <a:gd name="T18" fmla="*/ 843 w 1086"/>
              <a:gd name="T19" fmla="*/ 0 h 860"/>
              <a:gd name="T20" fmla="*/ 120 w 1086"/>
              <a:gd name="T21" fmla="*/ 0 h 860"/>
              <a:gd name="T22" fmla="*/ 120 w 1086"/>
              <a:gd name="T23" fmla="*/ 0 h 860"/>
              <a:gd name="T24" fmla="*/ 1 w 1086"/>
              <a:gd name="T25" fmla="*/ 119 h 860"/>
              <a:gd name="T26" fmla="*/ 0 w 1086"/>
              <a:gd name="T27" fmla="*/ 119 h 860"/>
              <a:gd name="T28" fmla="*/ 0 w 1086"/>
              <a:gd name="T29" fmla="*/ 701 h 860"/>
              <a:gd name="T30" fmla="*/ 149 w 1086"/>
              <a:gd name="T31" fmla="*/ 617 h 860"/>
              <a:gd name="T32" fmla="*/ 356 w 1086"/>
              <a:gd name="T33" fmla="*/ 175 h 860"/>
              <a:gd name="T34" fmla="*/ 515 w 1086"/>
              <a:gd name="T35" fmla="*/ 334 h 860"/>
              <a:gd name="T36" fmla="*/ 356 w 1086"/>
              <a:gd name="T37" fmla="*/ 493 h 860"/>
              <a:gd name="T38" fmla="*/ 197 w 1086"/>
              <a:gd name="T39" fmla="*/ 334 h 860"/>
              <a:gd name="T40" fmla="*/ 356 w 1086"/>
              <a:gd name="T41" fmla="*/ 175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86" h="860">
                <a:moveTo>
                  <a:pt x="149" y="617"/>
                </a:moveTo>
                <a:cubicBezTo>
                  <a:pt x="244" y="617"/>
                  <a:pt x="321" y="694"/>
                  <a:pt x="321" y="789"/>
                </a:cubicBezTo>
                <a:cubicBezTo>
                  <a:pt x="321" y="850"/>
                  <a:pt x="376" y="859"/>
                  <a:pt x="400" y="860"/>
                </a:cubicBezTo>
                <a:cubicBezTo>
                  <a:pt x="843" y="860"/>
                  <a:pt x="843" y="860"/>
                  <a:pt x="843" y="860"/>
                </a:cubicBezTo>
                <a:cubicBezTo>
                  <a:pt x="843" y="661"/>
                  <a:pt x="843" y="661"/>
                  <a:pt x="843" y="661"/>
                </a:cubicBezTo>
                <a:cubicBezTo>
                  <a:pt x="844" y="606"/>
                  <a:pt x="872" y="549"/>
                  <a:pt x="946" y="549"/>
                </a:cubicBezTo>
                <a:cubicBezTo>
                  <a:pt x="1023" y="549"/>
                  <a:pt x="1086" y="486"/>
                  <a:pt x="1086" y="408"/>
                </a:cubicBezTo>
                <a:cubicBezTo>
                  <a:pt x="1086" y="331"/>
                  <a:pt x="1023" y="268"/>
                  <a:pt x="946" y="268"/>
                </a:cubicBezTo>
                <a:cubicBezTo>
                  <a:pt x="872" y="268"/>
                  <a:pt x="844" y="211"/>
                  <a:pt x="843" y="157"/>
                </a:cubicBezTo>
                <a:cubicBezTo>
                  <a:pt x="843" y="0"/>
                  <a:pt x="843" y="0"/>
                  <a:pt x="843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54" y="0"/>
                  <a:pt x="1" y="53"/>
                  <a:pt x="1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701"/>
                  <a:pt x="0" y="701"/>
                  <a:pt x="0" y="701"/>
                </a:cubicBezTo>
                <a:cubicBezTo>
                  <a:pt x="31" y="650"/>
                  <a:pt x="86" y="617"/>
                  <a:pt x="149" y="617"/>
                </a:cubicBezTo>
                <a:close/>
                <a:moveTo>
                  <a:pt x="356" y="175"/>
                </a:moveTo>
                <a:cubicBezTo>
                  <a:pt x="444" y="175"/>
                  <a:pt x="515" y="247"/>
                  <a:pt x="515" y="334"/>
                </a:cubicBezTo>
                <a:cubicBezTo>
                  <a:pt x="515" y="422"/>
                  <a:pt x="444" y="493"/>
                  <a:pt x="356" y="493"/>
                </a:cubicBezTo>
                <a:cubicBezTo>
                  <a:pt x="269" y="493"/>
                  <a:pt x="197" y="422"/>
                  <a:pt x="197" y="334"/>
                </a:cubicBezTo>
                <a:cubicBezTo>
                  <a:pt x="197" y="247"/>
                  <a:pt x="269" y="175"/>
                  <a:pt x="356" y="1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Freeform 107"/>
          <p:cNvSpPr>
            <a:spLocks/>
          </p:cNvSpPr>
          <p:nvPr/>
        </p:nvSpPr>
        <p:spPr bwMode="auto">
          <a:xfrm>
            <a:off x="7061714" y="5174438"/>
            <a:ext cx="1598933" cy="1989333"/>
          </a:xfrm>
          <a:custGeom>
            <a:avLst/>
            <a:gdLst>
              <a:gd name="T0" fmla="*/ 843 w 843"/>
              <a:gd name="T1" fmla="*/ 1049 h 1049"/>
              <a:gd name="T2" fmla="*/ 843 w 843"/>
              <a:gd name="T3" fmla="*/ 932 h 1049"/>
              <a:gd name="T4" fmla="*/ 774 w 843"/>
              <a:gd name="T5" fmla="*/ 869 h 1049"/>
              <a:gd name="T6" fmla="*/ 601 w 843"/>
              <a:gd name="T7" fmla="*/ 696 h 1049"/>
              <a:gd name="T8" fmla="*/ 774 w 843"/>
              <a:gd name="T9" fmla="*/ 524 h 1049"/>
              <a:gd name="T10" fmla="*/ 843 w 843"/>
              <a:gd name="T11" fmla="*/ 460 h 1049"/>
              <a:gd name="T12" fmla="*/ 843 w 843"/>
              <a:gd name="T13" fmla="*/ 243 h 1049"/>
              <a:gd name="T14" fmla="*/ 400 w 843"/>
              <a:gd name="T15" fmla="*/ 243 h 1049"/>
              <a:gd name="T16" fmla="*/ 289 w 843"/>
              <a:gd name="T17" fmla="*/ 140 h 1049"/>
              <a:gd name="T18" fmla="*/ 149 w 843"/>
              <a:gd name="T19" fmla="*/ 0 h 1049"/>
              <a:gd name="T20" fmla="*/ 8 w 843"/>
              <a:gd name="T21" fmla="*/ 140 h 1049"/>
              <a:gd name="T22" fmla="*/ 0 w 843"/>
              <a:gd name="T23" fmla="*/ 183 h 1049"/>
              <a:gd name="T24" fmla="*/ 0 w 843"/>
              <a:gd name="T25" fmla="*/ 224 h 1049"/>
              <a:gd name="T26" fmla="*/ 1 w 843"/>
              <a:gd name="T27" fmla="*/ 224 h 1049"/>
              <a:gd name="T28" fmla="*/ 42 w 843"/>
              <a:gd name="T29" fmla="*/ 311 h 1049"/>
              <a:gd name="T30" fmla="*/ 41 w 843"/>
              <a:gd name="T31" fmla="*/ 312 h 1049"/>
              <a:gd name="T32" fmla="*/ 843 w 843"/>
              <a:gd name="T33" fmla="*/ 1049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43" h="1049">
                <a:moveTo>
                  <a:pt x="843" y="1049"/>
                </a:moveTo>
                <a:cubicBezTo>
                  <a:pt x="843" y="932"/>
                  <a:pt x="843" y="932"/>
                  <a:pt x="843" y="932"/>
                </a:cubicBezTo>
                <a:cubicBezTo>
                  <a:pt x="836" y="890"/>
                  <a:pt x="813" y="869"/>
                  <a:pt x="774" y="869"/>
                </a:cubicBezTo>
                <a:cubicBezTo>
                  <a:pt x="679" y="869"/>
                  <a:pt x="601" y="791"/>
                  <a:pt x="601" y="696"/>
                </a:cubicBezTo>
                <a:cubicBezTo>
                  <a:pt x="601" y="601"/>
                  <a:pt x="679" y="524"/>
                  <a:pt x="774" y="524"/>
                </a:cubicBezTo>
                <a:cubicBezTo>
                  <a:pt x="813" y="524"/>
                  <a:pt x="836" y="502"/>
                  <a:pt x="843" y="460"/>
                </a:cubicBezTo>
                <a:cubicBezTo>
                  <a:pt x="843" y="243"/>
                  <a:pt x="843" y="243"/>
                  <a:pt x="843" y="243"/>
                </a:cubicBezTo>
                <a:cubicBezTo>
                  <a:pt x="400" y="243"/>
                  <a:pt x="400" y="243"/>
                  <a:pt x="400" y="243"/>
                </a:cubicBezTo>
                <a:cubicBezTo>
                  <a:pt x="346" y="241"/>
                  <a:pt x="289" y="213"/>
                  <a:pt x="289" y="140"/>
                </a:cubicBezTo>
                <a:cubicBezTo>
                  <a:pt x="289" y="63"/>
                  <a:pt x="226" y="0"/>
                  <a:pt x="149" y="0"/>
                </a:cubicBezTo>
                <a:cubicBezTo>
                  <a:pt x="71" y="0"/>
                  <a:pt x="8" y="63"/>
                  <a:pt x="8" y="140"/>
                </a:cubicBezTo>
                <a:cubicBezTo>
                  <a:pt x="8" y="157"/>
                  <a:pt x="6" y="171"/>
                  <a:pt x="0" y="183"/>
                </a:cubicBezTo>
                <a:cubicBezTo>
                  <a:pt x="0" y="224"/>
                  <a:pt x="0" y="224"/>
                  <a:pt x="0" y="224"/>
                </a:cubicBezTo>
                <a:cubicBezTo>
                  <a:pt x="1" y="224"/>
                  <a:pt x="1" y="224"/>
                  <a:pt x="1" y="224"/>
                </a:cubicBezTo>
                <a:cubicBezTo>
                  <a:pt x="2" y="259"/>
                  <a:pt x="17" y="290"/>
                  <a:pt x="42" y="311"/>
                </a:cubicBezTo>
                <a:cubicBezTo>
                  <a:pt x="41" y="312"/>
                  <a:pt x="41" y="312"/>
                  <a:pt x="41" y="312"/>
                </a:cubicBezTo>
                <a:lnTo>
                  <a:pt x="843" y="10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Freeform 41"/>
          <p:cNvSpPr>
            <a:spLocks noEditPoints="1"/>
          </p:cNvSpPr>
          <p:nvPr/>
        </p:nvSpPr>
        <p:spPr bwMode="auto">
          <a:xfrm>
            <a:off x="10874042" y="3719709"/>
            <a:ext cx="723058" cy="723056"/>
          </a:xfrm>
          <a:custGeom>
            <a:avLst/>
            <a:gdLst>
              <a:gd name="T0" fmla="*/ 4 w 228"/>
              <a:gd name="T1" fmla="*/ 158 h 228"/>
              <a:gd name="T2" fmla="*/ 0 w 228"/>
              <a:gd name="T3" fmla="*/ 224 h 228"/>
              <a:gd name="T4" fmla="*/ 44 w 228"/>
              <a:gd name="T5" fmla="*/ 228 h 228"/>
              <a:gd name="T6" fmla="*/ 49 w 228"/>
              <a:gd name="T7" fmla="*/ 162 h 228"/>
              <a:gd name="T8" fmla="*/ 104 w 228"/>
              <a:gd name="T9" fmla="*/ 121 h 228"/>
              <a:gd name="T10" fmla="*/ 60 w 228"/>
              <a:gd name="T11" fmla="*/ 125 h 228"/>
              <a:gd name="T12" fmla="*/ 64 w 228"/>
              <a:gd name="T13" fmla="*/ 228 h 228"/>
              <a:gd name="T14" fmla="*/ 108 w 228"/>
              <a:gd name="T15" fmla="*/ 224 h 228"/>
              <a:gd name="T16" fmla="*/ 104 w 228"/>
              <a:gd name="T17" fmla="*/ 121 h 228"/>
              <a:gd name="T18" fmla="*/ 184 w 228"/>
              <a:gd name="T19" fmla="*/ 96 h 228"/>
              <a:gd name="T20" fmla="*/ 179 w 228"/>
              <a:gd name="T21" fmla="*/ 223 h 228"/>
              <a:gd name="T22" fmla="*/ 224 w 228"/>
              <a:gd name="T23" fmla="*/ 228 h 228"/>
              <a:gd name="T24" fmla="*/ 228 w 228"/>
              <a:gd name="T25" fmla="*/ 100 h 228"/>
              <a:gd name="T26" fmla="*/ 163 w 228"/>
              <a:gd name="T27" fmla="*/ 141 h 228"/>
              <a:gd name="T28" fmla="*/ 119 w 228"/>
              <a:gd name="T29" fmla="*/ 145 h 228"/>
              <a:gd name="T30" fmla="*/ 123 w 228"/>
              <a:gd name="T31" fmla="*/ 228 h 228"/>
              <a:gd name="T32" fmla="*/ 168 w 228"/>
              <a:gd name="T33" fmla="*/ 224 h 228"/>
              <a:gd name="T34" fmla="*/ 163 w 228"/>
              <a:gd name="T35" fmla="*/ 141 h 228"/>
              <a:gd name="T36" fmla="*/ 154 w 228"/>
              <a:gd name="T37" fmla="*/ 85 h 228"/>
              <a:gd name="T38" fmla="*/ 205 w 228"/>
              <a:gd name="T39" fmla="*/ 45 h 228"/>
              <a:gd name="T40" fmla="*/ 205 w 228"/>
              <a:gd name="T41" fmla="*/ 0 h 228"/>
              <a:gd name="T42" fmla="*/ 184 w 228"/>
              <a:gd name="T43" fmla="*/ 30 h 228"/>
              <a:gd name="T44" fmla="*/ 133 w 228"/>
              <a:gd name="T45" fmla="*/ 70 h 228"/>
              <a:gd name="T46" fmla="*/ 99 w 228"/>
              <a:gd name="T47" fmla="*/ 40 h 228"/>
              <a:gd name="T48" fmla="*/ 79 w 228"/>
              <a:gd name="T49" fmla="*/ 9 h 228"/>
              <a:gd name="T50" fmla="*/ 58 w 228"/>
              <a:gd name="T51" fmla="*/ 40 h 228"/>
              <a:gd name="T52" fmla="*/ 23 w 228"/>
              <a:gd name="T53" fmla="*/ 70 h 228"/>
              <a:gd name="T54" fmla="*/ 23 w 228"/>
              <a:gd name="T55" fmla="*/ 114 h 228"/>
              <a:gd name="T56" fmla="*/ 43 w 228"/>
              <a:gd name="T57" fmla="*/ 83 h 228"/>
              <a:gd name="T58" fmla="*/ 79 w 228"/>
              <a:gd name="T59" fmla="*/ 54 h 228"/>
              <a:gd name="T60" fmla="*/ 112 w 228"/>
              <a:gd name="T61" fmla="*/ 83 h 228"/>
              <a:gd name="T62" fmla="*/ 133 w 228"/>
              <a:gd name="T63" fmla="*/ 114 h 228"/>
              <a:gd name="T64" fmla="*/ 205 w 228"/>
              <a:gd name="T65" fmla="*/ 12 h 228"/>
              <a:gd name="T66" fmla="*/ 205 w 228"/>
              <a:gd name="T67" fmla="*/ 33 h 228"/>
              <a:gd name="T68" fmla="*/ 205 w 228"/>
              <a:gd name="T69" fmla="*/ 12 h 228"/>
              <a:gd name="T70" fmla="*/ 12 w 228"/>
              <a:gd name="T71" fmla="*/ 92 h 228"/>
              <a:gd name="T72" fmla="*/ 33 w 228"/>
              <a:gd name="T73" fmla="*/ 92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28">
                <a:moveTo>
                  <a:pt x="44" y="158"/>
                </a:moveTo>
                <a:cubicBezTo>
                  <a:pt x="4" y="158"/>
                  <a:pt x="4" y="158"/>
                  <a:pt x="4" y="158"/>
                </a:cubicBezTo>
                <a:cubicBezTo>
                  <a:pt x="2" y="158"/>
                  <a:pt x="0" y="160"/>
                  <a:pt x="0" y="162"/>
                </a:cubicBezTo>
                <a:cubicBezTo>
                  <a:pt x="0" y="224"/>
                  <a:pt x="0" y="224"/>
                  <a:pt x="0" y="224"/>
                </a:cubicBezTo>
                <a:cubicBezTo>
                  <a:pt x="0" y="226"/>
                  <a:pt x="2" y="228"/>
                  <a:pt x="4" y="228"/>
                </a:cubicBezTo>
                <a:cubicBezTo>
                  <a:pt x="44" y="228"/>
                  <a:pt x="44" y="228"/>
                  <a:pt x="44" y="228"/>
                </a:cubicBezTo>
                <a:cubicBezTo>
                  <a:pt x="47" y="228"/>
                  <a:pt x="49" y="226"/>
                  <a:pt x="49" y="224"/>
                </a:cubicBezTo>
                <a:cubicBezTo>
                  <a:pt x="49" y="162"/>
                  <a:pt x="49" y="162"/>
                  <a:pt x="49" y="162"/>
                </a:cubicBezTo>
                <a:cubicBezTo>
                  <a:pt x="49" y="160"/>
                  <a:pt x="47" y="158"/>
                  <a:pt x="44" y="158"/>
                </a:cubicBezTo>
                <a:moveTo>
                  <a:pt x="104" y="121"/>
                </a:moveTo>
                <a:cubicBezTo>
                  <a:pt x="64" y="121"/>
                  <a:pt x="64" y="121"/>
                  <a:pt x="64" y="121"/>
                </a:cubicBezTo>
                <a:cubicBezTo>
                  <a:pt x="61" y="121"/>
                  <a:pt x="60" y="122"/>
                  <a:pt x="60" y="125"/>
                </a:cubicBezTo>
                <a:cubicBezTo>
                  <a:pt x="60" y="224"/>
                  <a:pt x="60" y="224"/>
                  <a:pt x="60" y="224"/>
                </a:cubicBezTo>
                <a:cubicBezTo>
                  <a:pt x="60" y="226"/>
                  <a:pt x="61" y="228"/>
                  <a:pt x="64" y="228"/>
                </a:cubicBezTo>
                <a:cubicBezTo>
                  <a:pt x="104" y="228"/>
                  <a:pt x="104" y="228"/>
                  <a:pt x="104" y="228"/>
                </a:cubicBezTo>
                <a:cubicBezTo>
                  <a:pt x="106" y="228"/>
                  <a:pt x="108" y="226"/>
                  <a:pt x="108" y="224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08" y="122"/>
                  <a:pt x="106" y="121"/>
                  <a:pt x="104" y="121"/>
                </a:cubicBezTo>
                <a:moveTo>
                  <a:pt x="224" y="96"/>
                </a:moveTo>
                <a:cubicBezTo>
                  <a:pt x="184" y="96"/>
                  <a:pt x="184" y="96"/>
                  <a:pt x="184" y="96"/>
                </a:cubicBezTo>
                <a:cubicBezTo>
                  <a:pt x="181" y="96"/>
                  <a:pt x="179" y="98"/>
                  <a:pt x="179" y="100"/>
                </a:cubicBezTo>
                <a:cubicBezTo>
                  <a:pt x="179" y="223"/>
                  <a:pt x="179" y="223"/>
                  <a:pt x="179" y="223"/>
                </a:cubicBezTo>
                <a:cubicBezTo>
                  <a:pt x="179" y="226"/>
                  <a:pt x="181" y="228"/>
                  <a:pt x="184" y="228"/>
                </a:cubicBezTo>
                <a:cubicBezTo>
                  <a:pt x="224" y="228"/>
                  <a:pt x="224" y="228"/>
                  <a:pt x="224" y="228"/>
                </a:cubicBezTo>
                <a:cubicBezTo>
                  <a:pt x="226" y="228"/>
                  <a:pt x="228" y="226"/>
                  <a:pt x="228" y="223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6"/>
                  <a:pt x="224" y="96"/>
                </a:cubicBezTo>
                <a:moveTo>
                  <a:pt x="163" y="141"/>
                </a:moveTo>
                <a:cubicBezTo>
                  <a:pt x="123" y="141"/>
                  <a:pt x="123" y="141"/>
                  <a:pt x="123" y="141"/>
                </a:cubicBezTo>
                <a:cubicBezTo>
                  <a:pt x="121" y="141"/>
                  <a:pt x="119" y="142"/>
                  <a:pt x="119" y="145"/>
                </a:cubicBezTo>
                <a:cubicBezTo>
                  <a:pt x="119" y="224"/>
                  <a:pt x="119" y="224"/>
                  <a:pt x="119" y="224"/>
                </a:cubicBezTo>
                <a:cubicBezTo>
                  <a:pt x="119" y="226"/>
                  <a:pt x="121" y="228"/>
                  <a:pt x="123" y="228"/>
                </a:cubicBezTo>
                <a:cubicBezTo>
                  <a:pt x="163" y="228"/>
                  <a:pt x="163" y="228"/>
                  <a:pt x="163" y="228"/>
                </a:cubicBezTo>
                <a:cubicBezTo>
                  <a:pt x="166" y="228"/>
                  <a:pt x="168" y="226"/>
                  <a:pt x="168" y="224"/>
                </a:cubicBezTo>
                <a:cubicBezTo>
                  <a:pt x="168" y="145"/>
                  <a:pt x="168" y="145"/>
                  <a:pt x="168" y="145"/>
                </a:cubicBezTo>
                <a:cubicBezTo>
                  <a:pt x="168" y="142"/>
                  <a:pt x="166" y="141"/>
                  <a:pt x="163" y="141"/>
                </a:cubicBezTo>
                <a:moveTo>
                  <a:pt x="155" y="92"/>
                </a:moveTo>
                <a:cubicBezTo>
                  <a:pt x="155" y="89"/>
                  <a:pt x="155" y="87"/>
                  <a:pt x="154" y="85"/>
                </a:cubicBezTo>
                <a:cubicBezTo>
                  <a:pt x="197" y="43"/>
                  <a:pt x="197" y="43"/>
                  <a:pt x="197" y="43"/>
                </a:cubicBezTo>
                <a:cubicBezTo>
                  <a:pt x="199" y="44"/>
                  <a:pt x="202" y="45"/>
                  <a:pt x="205" y="45"/>
                </a:cubicBezTo>
                <a:cubicBezTo>
                  <a:pt x="217" y="45"/>
                  <a:pt x="227" y="35"/>
                  <a:pt x="227" y="22"/>
                </a:cubicBezTo>
                <a:cubicBezTo>
                  <a:pt x="227" y="10"/>
                  <a:pt x="217" y="0"/>
                  <a:pt x="205" y="0"/>
                </a:cubicBezTo>
                <a:cubicBezTo>
                  <a:pt x="192" y="0"/>
                  <a:pt x="182" y="10"/>
                  <a:pt x="182" y="22"/>
                </a:cubicBezTo>
                <a:cubicBezTo>
                  <a:pt x="182" y="25"/>
                  <a:pt x="183" y="27"/>
                  <a:pt x="184" y="30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38" y="70"/>
                  <a:pt x="136" y="70"/>
                  <a:pt x="133" y="70"/>
                </a:cubicBezTo>
                <a:cubicBezTo>
                  <a:pt x="131" y="70"/>
                  <a:pt x="129" y="70"/>
                  <a:pt x="127" y="71"/>
                </a:cubicBezTo>
                <a:cubicBezTo>
                  <a:pt x="99" y="40"/>
                  <a:pt x="99" y="40"/>
                  <a:pt x="99" y="40"/>
                </a:cubicBezTo>
                <a:cubicBezTo>
                  <a:pt x="101" y="37"/>
                  <a:pt x="101" y="34"/>
                  <a:pt x="101" y="31"/>
                </a:cubicBezTo>
                <a:cubicBezTo>
                  <a:pt x="101" y="19"/>
                  <a:pt x="91" y="9"/>
                  <a:pt x="79" y="9"/>
                </a:cubicBezTo>
                <a:cubicBezTo>
                  <a:pt x="66" y="9"/>
                  <a:pt x="56" y="19"/>
                  <a:pt x="56" y="31"/>
                </a:cubicBezTo>
                <a:cubicBezTo>
                  <a:pt x="56" y="34"/>
                  <a:pt x="57" y="37"/>
                  <a:pt x="58" y="40"/>
                </a:cubicBezTo>
                <a:cubicBezTo>
                  <a:pt x="29" y="71"/>
                  <a:pt x="29" y="71"/>
                  <a:pt x="29" y="71"/>
                </a:cubicBezTo>
                <a:cubicBezTo>
                  <a:pt x="27" y="70"/>
                  <a:pt x="25" y="70"/>
                  <a:pt x="23" y="70"/>
                </a:cubicBezTo>
                <a:cubicBezTo>
                  <a:pt x="10" y="70"/>
                  <a:pt x="0" y="80"/>
                  <a:pt x="0" y="92"/>
                </a:cubicBezTo>
                <a:cubicBezTo>
                  <a:pt x="0" y="104"/>
                  <a:pt x="10" y="114"/>
                  <a:pt x="23" y="114"/>
                </a:cubicBezTo>
                <a:cubicBezTo>
                  <a:pt x="35" y="114"/>
                  <a:pt x="45" y="104"/>
                  <a:pt x="45" y="92"/>
                </a:cubicBezTo>
                <a:cubicBezTo>
                  <a:pt x="45" y="89"/>
                  <a:pt x="44" y="86"/>
                  <a:pt x="43" y="83"/>
                </a:cubicBezTo>
                <a:cubicBezTo>
                  <a:pt x="72" y="52"/>
                  <a:pt x="72" y="52"/>
                  <a:pt x="72" y="52"/>
                </a:cubicBezTo>
                <a:cubicBezTo>
                  <a:pt x="74" y="53"/>
                  <a:pt x="76" y="54"/>
                  <a:pt x="79" y="54"/>
                </a:cubicBezTo>
                <a:cubicBezTo>
                  <a:pt x="81" y="54"/>
                  <a:pt x="83" y="53"/>
                  <a:pt x="85" y="5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1" y="86"/>
                  <a:pt x="110" y="89"/>
                  <a:pt x="110" y="92"/>
                </a:cubicBezTo>
                <a:cubicBezTo>
                  <a:pt x="110" y="104"/>
                  <a:pt x="120" y="114"/>
                  <a:pt x="133" y="114"/>
                </a:cubicBezTo>
                <a:cubicBezTo>
                  <a:pt x="145" y="114"/>
                  <a:pt x="155" y="104"/>
                  <a:pt x="155" y="92"/>
                </a:cubicBezTo>
                <a:moveTo>
                  <a:pt x="205" y="12"/>
                </a:moveTo>
                <a:cubicBezTo>
                  <a:pt x="211" y="12"/>
                  <a:pt x="215" y="17"/>
                  <a:pt x="215" y="22"/>
                </a:cubicBezTo>
                <a:cubicBezTo>
                  <a:pt x="215" y="28"/>
                  <a:pt x="211" y="33"/>
                  <a:pt x="205" y="33"/>
                </a:cubicBezTo>
                <a:cubicBezTo>
                  <a:pt x="199" y="33"/>
                  <a:pt x="194" y="28"/>
                  <a:pt x="194" y="22"/>
                </a:cubicBezTo>
                <a:cubicBezTo>
                  <a:pt x="194" y="17"/>
                  <a:pt x="199" y="12"/>
                  <a:pt x="205" y="12"/>
                </a:cubicBezTo>
                <a:moveTo>
                  <a:pt x="23" y="102"/>
                </a:moveTo>
                <a:cubicBezTo>
                  <a:pt x="17" y="102"/>
                  <a:pt x="12" y="98"/>
                  <a:pt x="12" y="92"/>
                </a:cubicBezTo>
                <a:cubicBezTo>
                  <a:pt x="12" y="86"/>
                  <a:pt x="17" y="82"/>
                  <a:pt x="23" y="82"/>
                </a:cubicBezTo>
                <a:cubicBezTo>
                  <a:pt x="28" y="82"/>
                  <a:pt x="33" y="86"/>
                  <a:pt x="33" y="92"/>
                </a:cubicBezTo>
                <a:cubicBezTo>
                  <a:pt x="33" y="98"/>
                  <a:pt x="28" y="102"/>
                  <a:pt x="23" y="10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Freeform 43"/>
          <p:cNvSpPr>
            <a:spLocks noEditPoints="1"/>
          </p:cNvSpPr>
          <p:nvPr/>
        </p:nvSpPr>
        <p:spPr bwMode="auto">
          <a:xfrm>
            <a:off x="11062176" y="6428610"/>
            <a:ext cx="680267" cy="680263"/>
          </a:xfrm>
          <a:custGeom>
            <a:avLst/>
            <a:gdLst>
              <a:gd name="T0" fmla="*/ 0 w 236"/>
              <a:gd name="T1" fmla="*/ 118 h 236"/>
              <a:gd name="T2" fmla="*/ 236 w 236"/>
              <a:gd name="T3" fmla="*/ 118 h 236"/>
              <a:gd name="T4" fmla="*/ 150 w 236"/>
              <a:gd name="T5" fmla="*/ 168 h 236"/>
              <a:gd name="T6" fmla="*/ 128 w 236"/>
              <a:gd name="T7" fmla="*/ 196 h 236"/>
              <a:gd name="T8" fmla="*/ 125 w 236"/>
              <a:gd name="T9" fmla="*/ 199 h 236"/>
              <a:gd name="T10" fmla="*/ 111 w 236"/>
              <a:gd name="T11" fmla="*/ 198 h 236"/>
              <a:gd name="T12" fmla="*/ 110 w 236"/>
              <a:gd name="T13" fmla="*/ 180 h 236"/>
              <a:gd name="T14" fmla="*/ 90 w 236"/>
              <a:gd name="T15" fmla="*/ 173 h 236"/>
              <a:gd name="T16" fmla="*/ 79 w 236"/>
              <a:gd name="T17" fmla="*/ 166 h 236"/>
              <a:gd name="T18" fmla="*/ 78 w 236"/>
              <a:gd name="T19" fmla="*/ 160 h 236"/>
              <a:gd name="T20" fmla="*/ 89 w 236"/>
              <a:gd name="T21" fmla="*/ 147 h 236"/>
              <a:gd name="T22" fmla="*/ 91 w 236"/>
              <a:gd name="T23" fmla="*/ 148 h 236"/>
              <a:gd name="T24" fmla="*/ 119 w 236"/>
              <a:gd name="T25" fmla="*/ 160 h 236"/>
              <a:gd name="T26" fmla="*/ 137 w 236"/>
              <a:gd name="T27" fmla="*/ 145 h 236"/>
              <a:gd name="T28" fmla="*/ 133 w 236"/>
              <a:gd name="T29" fmla="*/ 137 h 236"/>
              <a:gd name="T30" fmla="*/ 122 w 236"/>
              <a:gd name="T31" fmla="*/ 130 h 236"/>
              <a:gd name="T32" fmla="*/ 109 w 236"/>
              <a:gd name="T33" fmla="*/ 125 h 236"/>
              <a:gd name="T34" fmla="*/ 98 w 236"/>
              <a:gd name="T35" fmla="*/ 120 h 236"/>
              <a:gd name="T36" fmla="*/ 89 w 236"/>
              <a:gd name="T37" fmla="*/ 113 h 236"/>
              <a:gd name="T38" fmla="*/ 82 w 236"/>
              <a:gd name="T39" fmla="*/ 103 h 236"/>
              <a:gd name="T40" fmla="*/ 79 w 236"/>
              <a:gd name="T41" fmla="*/ 90 h 236"/>
              <a:gd name="T42" fmla="*/ 110 w 236"/>
              <a:gd name="T43" fmla="*/ 57 h 236"/>
              <a:gd name="T44" fmla="*/ 111 w 236"/>
              <a:gd name="T45" fmla="*/ 38 h 236"/>
              <a:gd name="T46" fmla="*/ 125 w 236"/>
              <a:gd name="T47" fmla="*/ 37 h 236"/>
              <a:gd name="T48" fmla="*/ 128 w 236"/>
              <a:gd name="T49" fmla="*/ 40 h 236"/>
              <a:gd name="T50" fmla="*/ 137 w 236"/>
              <a:gd name="T51" fmla="*/ 58 h 236"/>
              <a:gd name="T52" fmla="*/ 151 w 236"/>
              <a:gd name="T53" fmla="*/ 65 h 236"/>
              <a:gd name="T54" fmla="*/ 155 w 236"/>
              <a:gd name="T55" fmla="*/ 69 h 236"/>
              <a:gd name="T56" fmla="*/ 149 w 236"/>
              <a:gd name="T57" fmla="*/ 85 h 236"/>
              <a:gd name="T58" fmla="*/ 144 w 236"/>
              <a:gd name="T59" fmla="*/ 86 h 236"/>
              <a:gd name="T60" fmla="*/ 140 w 236"/>
              <a:gd name="T61" fmla="*/ 82 h 236"/>
              <a:gd name="T62" fmla="*/ 128 w 236"/>
              <a:gd name="T63" fmla="*/ 77 h 236"/>
              <a:gd name="T64" fmla="*/ 107 w 236"/>
              <a:gd name="T65" fmla="*/ 80 h 236"/>
              <a:gd name="T66" fmla="*/ 102 w 236"/>
              <a:gd name="T67" fmla="*/ 94 h 236"/>
              <a:gd name="T68" fmla="*/ 108 w 236"/>
              <a:gd name="T69" fmla="*/ 101 h 236"/>
              <a:gd name="T70" fmla="*/ 118 w 236"/>
              <a:gd name="T71" fmla="*/ 106 h 236"/>
              <a:gd name="T72" fmla="*/ 132 w 236"/>
              <a:gd name="T73" fmla="*/ 112 h 236"/>
              <a:gd name="T74" fmla="*/ 145 w 236"/>
              <a:gd name="T75" fmla="*/ 119 h 236"/>
              <a:gd name="T76" fmla="*/ 155 w 236"/>
              <a:gd name="T77" fmla="*/ 129 h 236"/>
              <a:gd name="T78" fmla="*/ 159 w 236"/>
              <a:gd name="T79" fmla="*/ 14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moveTo>
                  <a:pt x="150" y="168"/>
                </a:moveTo>
                <a:cubicBezTo>
                  <a:pt x="145" y="175"/>
                  <a:pt x="137" y="179"/>
                  <a:pt x="128" y="180"/>
                </a:cubicBezTo>
                <a:cubicBezTo>
                  <a:pt x="128" y="196"/>
                  <a:pt x="128" y="196"/>
                  <a:pt x="128" y="196"/>
                </a:cubicBezTo>
                <a:cubicBezTo>
                  <a:pt x="128" y="197"/>
                  <a:pt x="127" y="198"/>
                  <a:pt x="127" y="198"/>
                </a:cubicBezTo>
                <a:cubicBezTo>
                  <a:pt x="126" y="199"/>
                  <a:pt x="126" y="199"/>
                  <a:pt x="125" y="199"/>
                </a:cubicBezTo>
                <a:cubicBezTo>
                  <a:pt x="113" y="199"/>
                  <a:pt x="113" y="199"/>
                  <a:pt x="113" y="199"/>
                </a:cubicBezTo>
                <a:cubicBezTo>
                  <a:pt x="112" y="199"/>
                  <a:pt x="111" y="199"/>
                  <a:pt x="111" y="198"/>
                </a:cubicBezTo>
                <a:cubicBezTo>
                  <a:pt x="110" y="197"/>
                  <a:pt x="110" y="197"/>
                  <a:pt x="110" y="196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06" y="180"/>
                  <a:pt x="102" y="179"/>
                  <a:pt x="99" y="177"/>
                </a:cubicBezTo>
                <a:cubicBezTo>
                  <a:pt x="95" y="176"/>
                  <a:pt x="92" y="175"/>
                  <a:pt x="90" y="173"/>
                </a:cubicBezTo>
                <a:cubicBezTo>
                  <a:pt x="88" y="172"/>
                  <a:pt x="85" y="171"/>
                  <a:pt x="83" y="169"/>
                </a:cubicBezTo>
                <a:cubicBezTo>
                  <a:pt x="81" y="168"/>
                  <a:pt x="80" y="166"/>
                  <a:pt x="79" y="166"/>
                </a:cubicBezTo>
                <a:cubicBezTo>
                  <a:pt x="79" y="165"/>
                  <a:pt x="78" y="164"/>
                  <a:pt x="78" y="164"/>
                </a:cubicBezTo>
                <a:cubicBezTo>
                  <a:pt x="77" y="163"/>
                  <a:pt x="77" y="162"/>
                  <a:pt x="78" y="160"/>
                </a:cubicBezTo>
                <a:cubicBezTo>
                  <a:pt x="87" y="148"/>
                  <a:pt x="87" y="148"/>
                  <a:pt x="87" y="148"/>
                </a:cubicBezTo>
                <a:cubicBezTo>
                  <a:pt x="87" y="148"/>
                  <a:pt x="88" y="147"/>
                  <a:pt x="89" y="147"/>
                </a:cubicBezTo>
                <a:cubicBezTo>
                  <a:pt x="90" y="147"/>
                  <a:pt x="90" y="147"/>
                  <a:pt x="91" y="148"/>
                </a:cubicBezTo>
                <a:cubicBezTo>
                  <a:pt x="91" y="148"/>
                  <a:pt x="91" y="148"/>
                  <a:pt x="91" y="148"/>
                </a:cubicBezTo>
                <a:cubicBezTo>
                  <a:pt x="98" y="154"/>
                  <a:pt x="105" y="158"/>
                  <a:pt x="112" y="159"/>
                </a:cubicBezTo>
                <a:cubicBezTo>
                  <a:pt x="115" y="160"/>
                  <a:pt x="117" y="160"/>
                  <a:pt x="119" y="160"/>
                </a:cubicBezTo>
                <a:cubicBezTo>
                  <a:pt x="124" y="160"/>
                  <a:pt x="128" y="159"/>
                  <a:pt x="131" y="156"/>
                </a:cubicBezTo>
                <a:cubicBezTo>
                  <a:pt x="135" y="154"/>
                  <a:pt x="137" y="150"/>
                  <a:pt x="137" y="145"/>
                </a:cubicBezTo>
                <a:cubicBezTo>
                  <a:pt x="137" y="144"/>
                  <a:pt x="136" y="142"/>
                  <a:pt x="136" y="140"/>
                </a:cubicBezTo>
                <a:cubicBezTo>
                  <a:pt x="135" y="139"/>
                  <a:pt x="134" y="138"/>
                  <a:pt x="133" y="137"/>
                </a:cubicBezTo>
                <a:cubicBezTo>
                  <a:pt x="132" y="136"/>
                  <a:pt x="130" y="135"/>
                  <a:pt x="127" y="133"/>
                </a:cubicBezTo>
                <a:cubicBezTo>
                  <a:pt x="125" y="132"/>
                  <a:pt x="123" y="131"/>
                  <a:pt x="122" y="130"/>
                </a:cubicBezTo>
                <a:cubicBezTo>
                  <a:pt x="120" y="130"/>
                  <a:pt x="118" y="129"/>
                  <a:pt x="115" y="128"/>
                </a:cubicBezTo>
                <a:cubicBezTo>
                  <a:pt x="112" y="127"/>
                  <a:pt x="110" y="126"/>
                  <a:pt x="109" y="125"/>
                </a:cubicBezTo>
                <a:cubicBezTo>
                  <a:pt x="108" y="125"/>
                  <a:pt x="106" y="124"/>
                  <a:pt x="104" y="123"/>
                </a:cubicBezTo>
                <a:cubicBezTo>
                  <a:pt x="101" y="122"/>
                  <a:pt x="100" y="121"/>
                  <a:pt x="98" y="120"/>
                </a:cubicBezTo>
                <a:cubicBezTo>
                  <a:pt x="97" y="119"/>
                  <a:pt x="95" y="118"/>
                  <a:pt x="93" y="117"/>
                </a:cubicBezTo>
                <a:cubicBezTo>
                  <a:pt x="91" y="116"/>
                  <a:pt x="90" y="114"/>
                  <a:pt x="89" y="113"/>
                </a:cubicBezTo>
                <a:cubicBezTo>
                  <a:pt x="87" y="112"/>
                  <a:pt x="86" y="110"/>
                  <a:pt x="85" y="109"/>
                </a:cubicBezTo>
                <a:cubicBezTo>
                  <a:pt x="83" y="107"/>
                  <a:pt x="82" y="105"/>
                  <a:pt x="82" y="103"/>
                </a:cubicBezTo>
                <a:cubicBezTo>
                  <a:pt x="81" y="102"/>
                  <a:pt x="80" y="100"/>
                  <a:pt x="80" y="97"/>
                </a:cubicBezTo>
                <a:cubicBezTo>
                  <a:pt x="79" y="95"/>
                  <a:pt x="79" y="93"/>
                  <a:pt x="79" y="90"/>
                </a:cubicBezTo>
                <a:cubicBezTo>
                  <a:pt x="79" y="82"/>
                  <a:pt x="82" y="75"/>
                  <a:pt x="88" y="69"/>
                </a:cubicBezTo>
                <a:cubicBezTo>
                  <a:pt x="93" y="62"/>
                  <a:pt x="101" y="58"/>
                  <a:pt x="110" y="57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110" y="40"/>
                  <a:pt x="110" y="39"/>
                  <a:pt x="111" y="38"/>
                </a:cubicBezTo>
                <a:cubicBezTo>
                  <a:pt x="111" y="38"/>
                  <a:pt x="112" y="37"/>
                  <a:pt x="113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6" y="37"/>
                  <a:pt x="126" y="38"/>
                  <a:pt x="127" y="38"/>
                </a:cubicBezTo>
                <a:cubicBezTo>
                  <a:pt x="127" y="39"/>
                  <a:pt x="128" y="39"/>
                  <a:pt x="128" y="40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31" y="57"/>
                  <a:pt x="134" y="57"/>
                  <a:pt x="137" y="58"/>
                </a:cubicBezTo>
                <a:cubicBezTo>
                  <a:pt x="140" y="59"/>
                  <a:pt x="143" y="60"/>
                  <a:pt x="145" y="61"/>
                </a:cubicBezTo>
                <a:cubicBezTo>
                  <a:pt x="147" y="62"/>
                  <a:pt x="149" y="63"/>
                  <a:pt x="151" y="65"/>
                </a:cubicBezTo>
                <a:cubicBezTo>
                  <a:pt x="152" y="66"/>
                  <a:pt x="153" y="67"/>
                  <a:pt x="154" y="67"/>
                </a:cubicBezTo>
                <a:cubicBezTo>
                  <a:pt x="155" y="68"/>
                  <a:pt x="155" y="68"/>
                  <a:pt x="155" y="69"/>
                </a:cubicBezTo>
                <a:cubicBezTo>
                  <a:pt x="156" y="70"/>
                  <a:pt x="156" y="71"/>
                  <a:pt x="156" y="72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48" y="86"/>
                  <a:pt x="148" y="86"/>
                  <a:pt x="147" y="87"/>
                </a:cubicBezTo>
                <a:cubicBezTo>
                  <a:pt x="146" y="87"/>
                  <a:pt x="145" y="86"/>
                  <a:pt x="144" y="86"/>
                </a:cubicBezTo>
                <a:cubicBezTo>
                  <a:pt x="144" y="86"/>
                  <a:pt x="144" y="85"/>
                  <a:pt x="143" y="85"/>
                </a:cubicBezTo>
                <a:cubicBezTo>
                  <a:pt x="142" y="84"/>
                  <a:pt x="141" y="83"/>
                  <a:pt x="140" y="82"/>
                </a:cubicBezTo>
                <a:cubicBezTo>
                  <a:pt x="138" y="81"/>
                  <a:pt x="136" y="80"/>
                  <a:pt x="134" y="80"/>
                </a:cubicBezTo>
                <a:cubicBezTo>
                  <a:pt x="133" y="79"/>
                  <a:pt x="130" y="78"/>
                  <a:pt x="128" y="77"/>
                </a:cubicBezTo>
                <a:cubicBezTo>
                  <a:pt x="125" y="77"/>
                  <a:pt x="123" y="76"/>
                  <a:pt x="120" y="76"/>
                </a:cubicBezTo>
                <a:cubicBezTo>
                  <a:pt x="115" y="76"/>
                  <a:pt x="110" y="77"/>
                  <a:pt x="107" y="80"/>
                </a:cubicBezTo>
                <a:cubicBezTo>
                  <a:pt x="103" y="83"/>
                  <a:pt x="101" y="86"/>
                  <a:pt x="101" y="90"/>
                </a:cubicBezTo>
                <a:cubicBezTo>
                  <a:pt x="101" y="92"/>
                  <a:pt x="102" y="93"/>
                  <a:pt x="102" y="94"/>
                </a:cubicBezTo>
                <a:cubicBezTo>
                  <a:pt x="103" y="96"/>
                  <a:pt x="103" y="97"/>
                  <a:pt x="105" y="98"/>
                </a:cubicBezTo>
                <a:cubicBezTo>
                  <a:pt x="106" y="99"/>
                  <a:pt x="107" y="100"/>
                  <a:pt x="108" y="101"/>
                </a:cubicBezTo>
                <a:cubicBezTo>
                  <a:pt x="109" y="102"/>
                  <a:pt x="111" y="103"/>
                  <a:pt x="113" y="104"/>
                </a:cubicBezTo>
                <a:cubicBezTo>
                  <a:pt x="115" y="105"/>
                  <a:pt x="117" y="106"/>
                  <a:pt x="118" y="106"/>
                </a:cubicBezTo>
                <a:cubicBezTo>
                  <a:pt x="120" y="107"/>
                  <a:pt x="122" y="108"/>
                  <a:pt x="125" y="109"/>
                </a:cubicBezTo>
                <a:cubicBezTo>
                  <a:pt x="128" y="110"/>
                  <a:pt x="130" y="111"/>
                  <a:pt x="132" y="112"/>
                </a:cubicBezTo>
                <a:cubicBezTo>
                  <a:pt x="133" y="112"/>
                  <a:pt x="136" y="113"/>
                  <a:pt x="138" y="115"/>
                </a:cubicBezTo>
                <a:cubicBezTo>
                  <a:pt x="141" y="116"/>
                  <a:pt x="143" y="117"/>
                  <a:pt x="145" y="119"/>
                </a:cubicBezTo>
                <a:cubicBezTo>
                  <a:pt x="147" y="120"/>
                  <a:pt x="149" y="121"/>
                  <a:pt x="151" y="123"/>
                </a:cubicBezTo>
                <a:cubicBezTo>
                  <a:pt x="153" y="125"/>
                  <a:pt x="154" y="127"/>
                  <a:pt x="155" y="129"/>
                </a:cubicBezTo>
                <a:cubicBezTo>
                  <a:pt x="156" y="131"/>
                  <a:pt x="157" y="133"/>
                  <a:pt x="158" y="136"/>
                </a:cubicBezTo>
                <a:cubicBezTo>
                  <a:pt x="159" y="138"/>
                  <a:pt x="159" y="141"/>
                  <a:pt x="159" y="144"/>
                </a:cubicBezTo>
                <a:cubicBezTo>
                  <a:pt x="159" y="153"/>
                  <a:pt x="156" y="161"/>
                  <a:pt x="150" y="16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Freeform 44"/>
          <p:cNvSpPr>
            <a:spLocks noEditPoints="1"/>
          </p:cNvSpPr>
          <p:nvPr/>
        </p:nvSpPr>
        <p:spPr bwMode="auto">
          <a:xfrm>
            <a:off x="5914683" y="6592292"/>
            <a:ext cx="704738" cy="668330"/>
          </a:xfrm>
          <a:custGeom>
            <a:avLst/>
            <a:gdLst>
              <a:gd name="T0" fmla="*/ 65 w 236"/>
              <a:gd name="T1" fmla="*/ 53 h 224"/>
              <a:gd name="T2" fmla="*/ 65 w 236"/>
              <a:gd name="T3" fmla="*/ 53 h 224"/>
              <a:gd name="T4" fmla="*/ 47 w 236"/>
              <a:gd name="T5" fmla="*/ 0 h 224"/>
              <a:gd name="T6" fmla="*/ 12 w 236"/>
              <a:gd name="T7" fmla="*/ 0 h 224"/>
              <a:gd name="T8" fmla="*/ 0 w 236"/>
              <a:gd name="T9" fmla="*/ 12 h 224"/>
              <a:gd name="T10" fmla="*/ 12 w 236"/>
              <a:gd name="T11" fmla="*/ 24 h 224"/>
              <a:gd name="T12" fmla="*/ 31 w 236"/>
              <a:gd name="T13" fmla="*/ 24 h 224"/>
              <a:gd name="T14" fmla="*/ 48 w 236"/>
              <a:gd name="T15" fmla="*/ 74 h 224"/>
              <a:gd name="T16" fmla="*/ 33 w 236"/>
              <a:gd name="T17" fmla="*/ 74 h 224"/>
              <a:gd name="T18" fmla="*/ 23 w 236"/>
              <a:gd name="T19" fmla="*/ 84 h 224"/>
              <a:gd name="T20" fmla="*/ 33 w 236"/>
              <a:gd name="T21" fmla="*/ 93 h 224"/>
              <a:gd name="T22" fmla="*/ 33 w 236"/>
              <a:gd name="T23" fmla="*/ 93 h 224"/>
              <a:gd name="T24" fmla="*/ 54 w 236"/>
              <a:gd name="T25" fmla="*/ 93 h 224"/>
              <a:gd name="T26" fmla="*/ 87 w 236"/>
              <a:gd name="T27" fmla="*/ 93 h 224"/>
              <a:gd name="T28" fmla="*/ 97 w 236"/>
              <a:gd name="T29" fmla="*/ 103 h 224"/>
              <a:gd name="T30" fmla="*/ 87 w 236"/>
              <a:gd name="T31" fmla="*/ 112 h 224"/>
              <a:gd name="T32" fmla="*/ 61 w 236"/>
              <a:gd name="T33" fmla="*/ 112 h 224"/>
              <a:gd name="T34" fmla="*/ 45 w 236"/>
              <a:gd name="T35" fmla="*/ 112 h 224"/>
              <a:gd name="T36" fmla="*/ 36 w 236"/>
              <a:gd name="T37" fmla="*/ 122 h 224"/>
              <a:gd name="T38" fmla="*/ 45 w 236"/>
              <a:gd name="T39" fmla="*/ 131 h 224"/>
              <a:gd name="T40" fmla="*/ 87 w 236"/>
              <a:gd name="T41" fmla="*/ 131 h 224"/>
              <a:gd name="T42" fmla="*/ 97 w 236"/>
              <a:gd name="T43" fmla="*/ 140 h 224"/>
              <a:gd name="T44" fmla="*/ 87 w 236"/>
              <a:gd name="T45" fmla="*/ 150 h 224"/>
              <a:gd name="T46" fmla="*/ 74 w 236"/>
              <a:gd name="T47" fmla="*/ 150 h 224"/>
              <a:gd name="T48" fmla="*/ 81 w 236"/>
              <a:gd name="T49" fmla="*/ 171 h 224"/>
              <a:gd name="T50" fmla="*/ 188 w 236"/>
              <a:gd name="T51" fmla="*/ 171 h 224"/>
              <a:gd name="T52" fmla="*/ 211 w 236"/>
              <a:gd name="T53" fmla="*/ 153 h 224"/>
              <a:gd name="T54" fmla="*/ 236 w 236"/>
              <a:gd name="T55" fmla="*/ 53 h 224"/>
              <a:gd name="T56" fmla="*/ 65 w 236"/>
              <a:gd name="T57" fmla="*/ 53 h 224"/>
              <a:gd name="T58" fmla="*/ 102 w 236"/>
              <a:gd name="T59" fmla="*/ 180 h 224"/>
              <a:gd name="T60" fmla="*/ 81 w 236"/>
              <a:gd name="T61" fmla="*/ 202 h 224"/>
              <a:gd name="T62" fmla="*/ 102 w 236"/>
              <a:gd name="T63" fmla="*/ 224 h 224"/>
              <a:gd name="T64" fmla="*/ 124 w 236"/>
              <a:gd name="T65" fmla="*/ 202 h 224"/>
              <a:gd name="T66" fmla="*/ 102 w 236"/>
              <a:gd name="T67" fmla="*/ 180 h 224"/>
              <a:gd name="T68" fmla="*/ 183 w 236"/>
              <a:gd name="T69" fmla="*/ 181 h 224"/>
              <a:gd name="T70" fmla="*/ 162 w 236"/>
              <a:gd name="T71" fmla="*/ 202 h 224"/>
              <a:gd name="T72" fmla="*/ 183 w 236"/>
              <a:gd name="T73" fmla="*/ 224 h 224"/>
              <a:gd name="T74" fmla="*/ 205 w 236"/>
              <a:gd name="T75" fmla="*/ 202 h 224"/>
              <a:gd name="T76" fmla="*/ 183 w 236"/>
              <a:gd name="T77" fmla="*/ 18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6" h="224">
                <a:moveTo>
                  <a:pt x="65" y="53"/>
                </a:moveTo>
                <a:cubicBezTo>
                  <a:pt x="65" y="53"/>
                  <a:pt x="65" y="53"/>
                  <a:pt x="65" y="53"/>
                </a:cubicBezTo>
                <a:cubicBezTo>
                  <a:pt x="47" y="0"/>
                  <a:pt x="47" y="0"/>
                  <a:pt x="4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48" y="74"/>
                  <a:pt x="48" y="74"/>
                  <a:pt x="48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28" y="74"/>
                  <a:pt x="23" y="78"/>
                  <a:pt x="23" y="84"/>
                </a:cubicBezTo>
                <a:cubicBezTo>
                  <a:pt x="23" y="89"/>
                  <a:pt x="28" y="93"/>
                  <a:pt x="33" y="93"/>
                </a:cubicBezTo>
                <a:cubicBezTo>
                  <a:pt x="33" y="93"/>
                  <a:pt x="33" y="93"/>
                  <a:pt x="33" y="93"/>
                </a:cubicBezTo>
                <a:cubicBezTo>
                  <a:pt x="54" y="93"/>
                  <a:pt x="54" y="93"/>
                  <a:pt x="54" y="93"/>
                </a:cubicBezTo>
                <a:cubicBezTo>
                  <a:pt x="87" y="93"/>
                  <a:pt x="87" y="93"/>
                  <a:pt x="87" y="93"/>
                </a:cubicBezTo>
                <a:cubicBezTo>
                  <a:pt x="92" y="93"/>
                  <a:pt x="97" y="97"/>
                  <a:pt x="97" y="103"/>
                </a:cubicBezTo>
                <a:cubicBezTo>
                  <a:pt x="97" y="108"/>
                  <a:pt x="92" y="112"/>
                  <a:pt x="87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0" y="112"/>
                  <a:pt x="36" y="116"/>
                  <a:pt x="36" y="122"/>
                </a:cubicBezTo>
                <a:cubicBezTo>
                  <a:pt x="36" y="127"/>
                  <a:pt x="40" y="131"/>
                  <a:pt x="45" y="131"/>
                </a:cubicBezTo>
                <a:cubicBezTo>
                  <a:pt x="87" y="131"/>
                  <a:pt x="87" y="131"/>
                  <a:pt x="87" y="131"/>
                </a:cubicBezTo>
                <a:cubicBezTo>
                  <a:pt x="92" y="131"/>
                  <a:pt x="97" y="135"/>
                  <a:pt x="97" y="140"/>
                </a:cubicBezTo>
                <a:cubicBezTo>
                  <a:pt x="97" y="146"/>
                  <a:pt x="92" y="150"/>
                  <a:pt x="87" y="150"/>
                </a:cubicBezTo>
                <a:cubicBezTo>
                  <a:pt x="74" y="150"/>
                  <a:pt x="74" y="150"/>
                  <a:pt x="74" y="150"/>
                </a:cubicBezTo>
                <a:cubicBezTo>
                  <a:pt x="81" y="171"/>
                  <a:pt x="81" y="171"/>
                  <a:pt x="81" y="171"/>
                </a:cubicBezTo>
                <a:cubicBezTo>
                  <a:pt x="188" y="171"/>
                  <a:pt x="188" y="171"/>
                  <a:pt x="188" y="171"/>
                </a:cubicBezTo>
                <a:cubicBezTo>
                  <a:pt x="199" y="171"/>
                  <a:pt x="209" y="163"/>
                  <a:pt x="211" y="153"/>
                </a:cubicBezTo>
                <a:cubicBezTo>
                  <a:pt x="236" y="53"/>
                  <a:pt x="236" y="53"/>
                  <a:pt x="236" y="53"/>
                </a:cubicBezTo>
                <a:lnTo>
                  <a:pt x="65" y="53"/>
                </a:lnTo>
                <a:close/>
                <a:moveTo>
                  <a:pt x="102" y="180"/>
                </a:moveTo>
                <a:cubicBezTo>
                  <a:pt x="90" y="180"/>
                  <a:pt x="81" y="190"/>
                  <a:pt x="81" y="202"/>
                </a:cubicBezTo>
                <a:cubicBezTo>
                  <a:pt x="81" y="214"/>
                  <a:pt x="90" y="224"/>
                  <a:pt x="102" y="224"/>
                </a:cubicBezTo>
                <a:cubicBezTo>
                  <a:pt x="114" y="224"/>
                  <a:pt x="124" y="214"/>
                  <a:pt x="124" y="202"/>
                </a:cubicBezTo>
                <a:cubicBezTo>
                  <a:pt x="124" y="190"/>
                  <a:pt x="114" y="180"/>
                  <a:pt x="102" y="180"/>
                </a:cubicBezTo>
                <a:close/>
                <a:moveTo>
                  <a:pt x="183" y="181"/>
                </a:moveTo>
                <a:cubicBezTo>
                  <a:pt x="172" y="181"/>
                  <a:pt x="162" y="190"/>
                  <a:pt x="162" y="202"/>
                </a:cubicBezTo>
                <a:cubicBezTo>
                  <a:pt x="162" y="214"/>
                  <a:pt x="172" y="224"/>
                  <a:pt x="183" y="224"/>
                </a:cubicBezTo>
                <a:cubicBezTo>
                  <a:pt x="195" y="224"/>
                  <a:pt x="205" y="214"/>
                  <a:pt x="205" y="202"/>
                </a:cubicBezTo>
                <a:cubicBezTo>
                  <a:pt x="205" y="190"/>
                  <a:pt x="195" y="181"/>
                  <a:pt x="183" y="18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Freeform 63"/>
          <p:cNvSpPr>
            <a:spLocks noEditPoints="1"/>
          </p:cNvSpPr>
          <p:nvPr/>
        </p:nvSpPr>
        <p:spPr bwMode="auto">
          <a:xfrm>
            <a:off x="5532798" y="3792000"/>
            <a:ext cx="763770" cy="763768"/>
          </a:xfrm>
          <a:custGeom>
            <a:avLst/>
            <a:gdLst>
              <a:gd name="T0" fmla="*/ 85 w 228"/>
              <a:gd name="T1" fmla="*/ 104 h 228"/>
              <a:gd name="T2" fmla="*/ 119 w 228"/>
              <a:gd name="T3" fmla="*/ 104 h 228"/>
              <a:gd name="T4" fmla="*/ 142 w 228"/>
              <a:gd name="T5" fmla="*/ 81 h 228"/>
              <a:gd name="T6" fmla="*/ 142 w 228"/>
              <a:gd name="T7" fmla="*/ 24 h 228"/>
              <a:gd name="T8" fmla="*/ 119 w 228"/>
              <a:gd name="T9" fmla="*/ 0 h 228"/>
              <a:gd name="T10" fmla="*/ 24 w 228"/>
              <a:gd name="T11" fmla="*/ 0 h 228"/>
              <a:gd name="T12" fmla="*/ 0 w 228"/>
              <a:gd name="T13" fmla="*/ 24 h 228"/>
              <a:gd name="T14" fmla="*/ 0 w 228"/>
              <a:gd name="T15" fmla="*/ 81 h 228"/>
              <a:gd name="T16" fmla="*/ 24 w 228"/>
              <a:gd name="T17" fmla="*/ 104 h 228"/>
              <a:gd name="T18" fmla="*/ 46 w 228"/>
              <a:gd name="T19" fmla="*/ 104 h 228"/>
              <a:gd name="T20" fmla="*/ 46 w 228"/>
              <a:gd name="T21" fmla="*/ 142 h 228"/>
              <a:gd name="T22" fmla="*/ 85 w 228"/>
              <a:gd name="T23" fmla="*/ 104 h 228"/>
              <a:gd name="T24" fmla="*/ 31 w 228"/>
              <a:gd name="T25" fmla="*/ 32 h 228"/>
              <a:gd name="T26" fmla="*/ 112 w 228"/>
              <a:gd name="T27" fmla="*/ 32 h 228"/>
              <a:gd name="T28" fmla="*/ 112 w 228"/>
              <a:gd name="T29" fmla="*/ 46 h 228"/>
              <a:gd name="T30" fmla="*/ 31 w 228"/>
              <a:gd name="T31" fmla="*/ 46 h 228"/>
              <a:gd name="T32" fmla="*/ 31 w 228"/>
              <a:gd name="T33" fmla="*/ 32 h 228"/>
              <a:gd name="T34" fmla="*/ 31 w 228"/>
              <a:gd name="T35" fmla="*/ 73 h 228"/>
              <a:gd name="T36" fmla="*/ 31 w 228"/>
              <a:gd name="T37" fmla="*/ 59 h 228"/>
              <a:gd name="T38" fmla="*/ 113 w 228"/>
              <a:gd name="T39" fmla="*/ 59 h 228"/>
              <a:gd name="T40" fmla="*/ 113 w 228"/>
              <a:gd name="T41" fmla="*/ 73 h 228"/>
              <a:gd name="T42" fmla="*/ 31 w 228"/>
              <a:gd name="T43" fmla="*/ 73 h 228"/>
              <a:gd name="T44" fmla="*/ 201 w 228"/>
              <a:gd name="T45" fmla="*/ 70 h 228"/>
              <a:gd name="T46" fmla="*/ 157 w 228"/>
              <a:gd name="T47" fmla="*/ 70 h 228"/>
              <a:gd name="T48" fmla="*/ 157 w 228"/>
              <a:gd name="T49" fmla="*/ 80 h 228"/>
              <a:gd name="T50" fmla="*/ 119 w 228"/>
              <a:gd name="T51" fmla="*/ 119 h 228"/>
              <a:gd name="T52" fmla="*/ 91 w 228"/>
              <a:gd name="T53" fmla="*/ 119 h 228"/>
              <a:gd name="T54" fmla="*/ 69 w 228"/>
              <a:gd name="T55" fmla="*/ 140 h 228"/>
              <a:gd name="T56" fmla="*/ 69 w 228"/>
              <a:gd name="T57" fmla="*/ 159 h 228"/>
              <a:gd name="T58" fmla="*/ 95 w 228"/>
              <a:gd name="T59" fmla="*/ 186 h 228"/>
              <a:gd name="T60" fmla="*/ 133 w 228"/>
              <a:gd name="T61" fmla="*/ 186 h 228"/>
              <a:gd name="T62" fmla="*/ 177 w 228"/>
              <a:gd name="T63" fmla="*/ 228 h 228"/>
              <a:gd name="T64" fmla="*/ 177 w 228"/>
              <a:gd name="T65" fmla="*/ 186 h 228"/>
              <a:gd name="T66" fmla="*/ 201 w 228"/>
              <a:gd name="T67" fmla="*/ 186 h 228"/>
              <a:gd name="T68" fmla="*/ 228 w 228"/>
              <a:gd name="T69" fmla="*/ 159 h 228"/>
              <a:gd name="T70" fmla="*/ 228 w 228"/>
              <a:gd name="T71" fmla="*/ 96 h 228"/>
              <a:gd name="T72" fmla="*/ 201 w 228"/>
              <a:gd name="T73" fmla="*/ 7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28">
                <a:moveTo>
                  <a:pt x="85" y="104"/>
                </a:moveTo>
                <a:cubicBezTo>
                  <a:pt x="119" y="104"/>
                  <a:pt x="119" y="104"/>
                  <a:pt x="119" y="104"/>
                </a:cubicBezTo>
                <a:cubicBezTo>
                  <a:pt x="132" y="104"/>
                  <a:pt x="142" y="94"/>
                  <a:pt x="142" y="8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2" y="11"/>
                  <a:pt x="132" y="0"/>
                  <a:pt x="119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94"/>
                  <a:pt x="11" y="104"/>
                  <a:pt x="24" y="104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6" y="142"/>
                  <a:pt x="46" y="142"/>
                  <a:pt x="46" y="142"/>
                </a:cubicBezTo>
                <a:lnTo>
                  <a:pt x="85" y="104"/>
                </a:lnTo>
                <a:close/>
                <a:moveTo>
                  <a:pt x="31" y="32"/>
                </a:moveTo>
                <a:cubicBezTo>
                  <a:pt x="112" y="32"/>
                  <a:pt x="112" y="32"/>
                  <a:pt x="112" y="32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32"/>
                  <a:pt x="31" y="32"/>
                  <a:pt x="31" y="32"/>
                </a:cubicBezTo>
                <a:close/>
                <a:moveTo>
                  <a:pt x="31" y="73"/>
                </a:moveTo>
                <a:cubicBezTo>
                  <a:pt x="31" y="59"/>
                  <a:pt x="31" y="59"/>
                  <a:pt x="31" y="59"/>
                </a:cubicBezTo>
                <a:cubicBezTo>
                  <a:pt x="113" y="59"/>
                  <a:pt x="113" y="59"/>
                  <a:pt x="113" y="59"/>
                </a:cubicBezTo>
                <a:cubicBezTo>
                  <a:pt x="113" y="73"/>
                  <a:pt x="113" y="73"/>
                  <a:pt x="113" y="73"/>
                </a:cubicBezTo>
                <a:lnTo>
                  <a:pt x="31" y="73"/>
                </a:lnTo>
                <a:close/>
                <a:moveTo>
                  <a:pt x="201" y="70"/>
                </a:moveTo>
                <a:cubicBezTo>
                  <a:pt x="157" y="70"/>
                  <a:pt x="157" y="70"/>
                  <a:pt x="157" y="70"/>
                </a:cubicBezTo>
                <a:cubicBezTo>
                  <a:pt x="157" y="80"/>
                  <a:pt x="157" y="80"/>
                  <a:pt x="157" y="80"/>
                </a:cubicBezTo>
                <a:cubicBezTo>
                  <a:pt x="157" y="101"/>
                  <a:pt x="140" y="119"/>
                  <a:pt x="119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69" y="140"/>
                  <a:pt x="69" y="140"/>
                  <a:pt x="69" y="140"/>
                </a:cubicBezTo>
                <a:cubicBezTo>
                  <a:pt x="69" y="159"/>
                  <a:pt x="69" y="159"/>
                  <a:pt x="69" y="159"/>
                </a:cubicBezTo>
                <a:cubicBezTo>
                  <a:pt x="69" y="174"/>
                  <a:pt x="81" y="186"/>
                  <a:pt x="95" y="186"/>
                </a:cubicBezTo>
                <a:cubicBezTo>
                  <a:pt x="133" y="186"/>
                  <a:pt x="133" y="186"/>
                  <a:pt x="133" y="186"/>
                </a:cubicBezTo>
                <a:cubicBezTo>
                  <a:pt x="177" y="228"/>
                  <a:pt x="177" y="228"/>
                  <a:pt x="177" y="228"/>
                </a:cubicBezTo>
                <a:cubicBezTo>
                  <a:pt x="177" y="186"/>
                  <a:pt x="177" y="186"/>
                  <a:pt x="177" y="186"/>
                </a:cubicBezTo>
                <a:cubicBezTo>
                  <a:pt x="201" y="186"/>
                  <a:pt x="201" y="186"/>
                  <a:pt x="201" y="186"/>
                </a:cubicBezTo>
                <a:cubicBezTo>
                  <a:pt x="216" y="186"/>
                  <a:pt x="228" y="174"/>
                  <a:pt x="228" y="159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8" y="82"/>
                  <a:pt x="216" y="70"/>
                  <a:pt x="201" y="7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Text Placeholder 11"/>
          <p:cNvSpPr txBox="1">
            <a:spLocks/>
          </p:cNvSpPr>
          <p:nvPr/>
        </p:nvSpPr>
        <p:spPr>
          <a:xfrm>
            <a:off x="11647260" y="3943715"/>
            <a:ext cx="2533003" cy="966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eros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quam,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elementum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non.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647261" y="3616054"/>
            <a:ext cx="2294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Statistic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Text Placeholder 11"/>
          <p:cNvSpPr txBox="1">
            <a:spLocks/>
          </p:cNvSpPr>
          <p:nvPr/>
        </p:nvSpPr>
        <p:spPr>
          <a:xfrm>
            <a:off x="11742444" y="6680394"/>
            <a:ext cx="2533003" cy="966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eros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quam,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elementum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non.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742445" y="6352733"/>
            <a:ext cx="2294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Money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Text Placeholder 11"/>
          <p:cNvSpPr txBox="1">
            <a:spLocks/>
          </p:cNvSpPr>
          <p:nvPr/>
        </p:nvSpPr>
        <p:spPr>
          <a:xfrm>
            <a:off x="2906989" y="3943715"/>
            <a:ext cx="2650864" cy="966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eros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quam,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elementum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non.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63819" y="3616054"/>
            <a:ext cx="2294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Conversation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Text Placeholder 11"/>
          <p:cNvSpPr txBox="1">
            <a:spLocks/>
          </p:cNvSpPr>
          <p:nvPr/>
        </p:nvSpPr>
        <p:spPr>
          <a:xfrm>
            <a:off x="3212086" y="6752843"/>
            <a:ext cx="2650864" cy="966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eros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quam,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elementum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non.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568916" y="6425182"/>
            <a:ext cx="2294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Shop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5" name="Elbow Connector 44"/>
          <p:cNvCxnSpPr/>
          <p:nvPr/>
        </p:nvCxnSpPr>
        <p:spPr>
          <a:xfrm flipV="1">
            <a:off x="9459686" y="3846287"/>
            <a:ext cx="1209462" cy="469900"/>
          </a:xfrm>
          <a:prstGeom prst="bentConnector3">
            <a:avLst/>
          </a:prstGeom>
          <a:ln w="38100">
            <a:solidFill>
              <a:schemeClr val="bg2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V="1">
            <a:off x="9587120" y="6592292"/>
            <a:ext cx="1333600" cy="872083"/>
          </a:xfrm>
          <a:prstGeom prst="bentConnector3">
            <a:avLst/>
          </a:prstGeom>
          <a:ln w="38100">
            <a:solidFill>
              <a:schemeClr val="bg2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0800000">
            <a:off x="6943813" y="6680395"/>
            <a:ext cx="1259855" cy="409849"/>
          </a:xfrm>
          <a:prstGeom prst="bentConnector3">
            <a:avLst/>
          </a:prstGeom>
          <a:ln w="38100">
            <a:solidFill>
              <a:schemeClr val="bg2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16200000" flipV="1">
            <a:off x="6207059" y="4515499"/>
            <a:ext cx="907584" cy="280034"/>
          </a:xfrm>
          <a:prstGeom prst="bentConnector3">
            <a:avLst>
              <a:gd name="adj1" fmla="val 101775"/>
            </a:avLst>
          </a:prstGeom>
          <a:ln w="38100">
            <a:solidFill>
              <a:schemeClr val="bg2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5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5455746" y="5086510"/>
            <a:ext cx="2184400" cy="1581096"/>
          </a:xfrm>
          <a:custGeom>
            <a:avLst/>
            <a:gdLst>
              <a:gd name="T0" fmla="*/ 2911 w 5822"/>
              <a:gd name="T1" fmla="*/ 0 h 3259"/>
              <a:gd name="T2" fmla="*/ 0 w 5822"/>
              <a:gd name="T3" fmla="*/ 3259 h 3259"/>
              <a:gd name="T4" fmla="*/ 2911 w 5822"/>
              <a:gd name="T5" fmla="*/ 3259 h 3259"/>
              <a:gd name="T6" fmla="*/ 5822 w 5822"/>
              <a:gd name="T7" fmla="*/ 3259 h 3259"/>
              <a:gd name="T8" fmla="*/ 2911 w 5822"/>
              <a:gd name="T9" fmla="*/ 0 h 3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22" h="3259">
                <a:moveTo>
                  <a:pt x="2911" y="0"/>
                </a:moveTo>
                <a:cubicBezTo>
                  <a:pt x="2911" y="0"/>
                  <a:pt x="1922" y="2865"/>
                  <a:pt x="0" y="3259"/>
                </a:cubicBezTo>
                <a:cubicBezTo>
                  <a:pt x="2911" y="3259"/>
                  <a:pt x="2911" y="3259"/>
                  <a:pt x="2911" y="3259"/>
                </a:cubicBezTo>
                <a:cubicBezTo>
                  <a:pt x="5822" y="3259"/>
                  <a:pt x="5822" y="3259"/>
                  <a:pt x="5822" y="3259"/>
                </a:cubicBezTo>
                <a:cubicBezTo>
                  <a:pt x="3899" y="2865"/>
                  <a:pt x="2911" y="0"/>
                  <a:pt x="2911" y="0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6753773" y="3804247"/>
            <a:ext cx="2184400" cy="2863357"/>
          </a:xfrm>
          <a:custGeom>
            <a:avLst/>
            <a:gdLst>
              <a:gd name="T0" fmla="*/ 2911 w 5822"/>
              <a:gd name="T1" fmla="*/ 0 h 3259"/>
              <a:gd name="T2" fmla="*/ 0 w 5822"/>
              <a:gd name="T3" fmla="*/ 3259 h 3259"/>
              <a:gd name="T4" fmla="*/ 2911 w 5822"/>
              <a:gd name="T5" fmla="*/ 3259 h 3259"/>
              <a:gd name="T6" fmla="*/ 5822 w 5822"/>
              <a:gd name="T7" fmla="*/ 3259 h 3259"/>
              <a:gd name="T8" fmla="*/ 2911 w 5822"/>
              <a:gd name="T9" fmla="*/ 0 h 3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22" h="3259">
                <a:moveTo>
                  <a:pt x="2911" y="0"/>
                </a:moveTo>
                <a:cubicBezTo>
                  <a:pt x="2911" y="0"/>
                  <a:pt x="1922" y="2865"/>
                  <a:pt x="0" y="3259"/>
                </a:cubicBezTo>
                <a:cubicBezTo>
                  <a:pt x="2911" y="3259"/>
                  <a:pt x="2911" y="3259"/>
                  <a:pt x="2911" y="3259"/>
                </a:cubicBezTo>
                <a:cubicBezTo>
                  <a:pt x="5822" y="3259"/>
                  <a:pt x="5822" y="3259"/>
                  <a:pt x="5822" y="3259"/>
                </a:cubicBezTo>
                <a:cubicBezTo>
                  <a:pt x="3899" y="2865"/>
                  <a:pt x="2911" y="0"/>
                  <a:pt x="2911" y="0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8051800" y="3352302"/>
            <a:ext cx="2184400" cy="3315301"/>
          </a:xfrm>
          <a:custGeom>
            <a:avLst/>
            <a:gdLst>
              <a:gd name="T0" fmla="*/ 2911 w 5822"/>
              <a:gd name="T1" fmla="*/ 0 h 3259"/>
              <a:gd name="T2" fmla="*/ 0 w 5822"/>
              <a:gd name="T3" fmla="*/ 3259 h 3259"/>
              <a:gd name="T4" fmla="*/ 2911 w 5822"/>
              <a:gd name="T5" fmla="*/ 3259 h 3259"/>
              <a:gd name="T6" fmla="*/ 5822 w 5822"/>
              <a:gd name="T7" fmla="*/ 3259 h 3259"/>
              <a:gd name="T8" fmla="*/ 2911 w 5822"/>
              <a:gd name="T9" fmla="*/ 0 h 3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22" h="3259">
                <a:moveTo>
                  <a:pt x="2911" y="0"/>
                </a:moveTo>
                <a:cubicBezTo>
                  <a:pt x="2911" y="0"/>
                  <a:pt x="1922" y="2865"/>
                  <a:pt x="0" y="3259"/>
                </a:cubicBezTo>
                <a:cubicBezTo>
                  <a:pt x="2911" y="3259"/>
                  <a:pt x="2911" y="3259"/>
                  <a:pt x="2911" y="3259"/>
                </a:cubicBezTo>
                <a:cubicBezTo>
                  <a:pt x="5822" y="3259"/>
                  <a:pt x="5822" y="3259"/>
                  <a:pt x="5822" y="3259"/>
                </a:cubicBezTo>
                <a:cubicBezTo>
                  <a:pt x="3899" y="2865"/>
                  <a:pt x="2911" y="0"/>
                  <a:pt x="2911" y="0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349827" y="4413848"/>
            <a:ext cx="2184400" cy="2253756"/>
          </a:xfrm>
          <a:custGeom>
            <a:avLst/>
            <a:gdLst>
              <a:gd name="T0" fmla="*/ 2911 w 5822"/>
              <a:gd name="T1" fmla="*/ 0 h 3259"/>
              <a:gd name="T2" fmla="*/ 0 w 5822"/>
              <a:gd name="T3" fmla="*/ 3259 h 3259"/>
              <a:gd name="T4" fmla="*/ 2911 w 5822"/>
              <a:gd name="T5" fmla="*/ 3259 h 3259"/>
              <a:gd name="T6" fmla="*/ 5822 w 5822"/>
              <a:gd name="T7" fmla="*/ 3259 h 3259"/>
              <a:gd name="T8" fmla="*/ 2911 w 5822"/>
              <a:gd name="T9" fmla="*/ 0 h 3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22" h="3259">
                <a:moveTo>
                  <a:pt x="2911" y="0"/>
                </a:moveTo>
                <a:cubicBezTo>
                  <a:pt x="2911" y="0"/>
                  <a:pt x="1922" y="2865"/>
                  <a:pt x="0" y="3259"/>
                </a:cubicBezTo>
                <a:cubicBezTo>
                  <a:pt x="2911" y="3259"/>
                  <a:pt x="2911" y="3259"/>
                  <a:pt x="2911" y="3259"/>
                </a:cubicBezTo>
                <a:cubicBezTo>
                  <a:pt x="5822" y="3259"/>
                  <a:pt x="5822" y="3259"/>
                  <a:pt x="5822" y="3259"/>
                </a:cubicBezTo>
                <a:cubicBezTo>
                  <a:pt x="3899" y="2865"/>
                  <a:pt x="2911" y="0"/>
                  <a:pt x="2911" y="0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0647854" y="2690152"/>
            <a:ext cx="2184400" cy="3977452"/>
          </a:xfrm>
          <a:custGeom>
            <a:avLst/>
            <a:gdLst>
              <a:gd name="T0" fmla="*/ 2911 w 5822"/>
              <a:gd name="T1" fmla="*/ 0 h 3259"/>
              <a:gd name="T2" fmla="*/ 0 w 5822"/>
              <a:gd name="T3" fmla="*/ 3259 h 3259"/>
              <a:gd name="T4" fmla="*/ 2911 w 5822"/>
              <a:gd name="T5" fmla="*/ 3259 h 3259"/>
              <a:gd name="T6" fmla="*/ 5822 w 5822"/>
              <a:gd name="T7" fmla="*/ 3259 h 3259"/>
              <a:gd name="T8" fmla="*/ 2911 w 5822"/>
              <a:gd name="T9" fmla="*/ 0 h 3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22" h="3259">
                <a:moveTo>
                  <a:pt x="2911" y="0"/>
                </a:moveTo>
                <a:cubicBezTo>
                  <a:pt x="2911" y="0"/>
                  <a:pt x="1922" y="2865"/>
                  <a:pt x="0" y="3259"/>
                </a:cubicBezTo>
                <a:cubicBezTo>
                  <a:pt x="2911" y="3259"/>
                  <a:pt x="2911" y="3259"/>
                  <a:pt x="2911" y="3259"/>
                </a:cubicBezTo>
                <a:cubicBezTo>
                  <a:pt x="5822" y="3259"/>
                  <a:pt x="5822" y="3259"/>
                  <a:pt x="5822" y="3259"/>
                </a:cubicBezTo>
                <a:cubicBezTo>
                  <a:pt x="3899" y="2865"/>
                  <a:pt x="2911" y="0"/>
                  <a:pt x="2911" y="0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50593" y="6865632"/>
            <a:ext cx="9989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48619" y="6865632"/>
            <a:ext cx="9989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98145" y="6865632"/>
            <a:ext cx="9989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1161" y="6865632"/>
            <a:ext cx="9989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8512" y="6865632"/>
            <a:ext cx="9989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</a:p>
        </p:txBody>
      </p:sp>
      <p:sp>
        <p:nvSpPr>
          <p:cNvPr id="14" name="Text Placeholder 11"/>
          <p:cNvSpPr txBox="1">
            <a:spLocks/>
          </p:cNvSpPr>
          <p:nvPr/>
        </p:nvSpPr>
        <p:spPr>
          <a:xfrm>
            <a:off x="2612570" y="7949866"/>
            <a:ext cx="13062860" cy="158587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“Lorem ipsum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eros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quam,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elementum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non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suscipit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sagittis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at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leo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efficitur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pulvinar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ante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mattis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Lorem ipsum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61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10782562" y="3641272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19"/>
          <p:cNvSpPr>
            <a:spLocks/>
          </p:cNvSpPr>
          <p:nvPr/>
        </p:nvSpPr>
        <p:spPr bwMode="auto">
          <a:xfrm>
            <a:off x="11055612" y="3641272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Freeform 20"/>
          <p:cNvSpPr>
            <a:spLocks/>
          </p:cNvSpPr>
          <p:nvPr/>
        </p:nvSpPr>
        <p:spPr bwMode="auto">
          <a:xfrm>
            <a:off x="11328662" y="3641272"/>
            <a:ext cx="274637" cy="196850"/>
          </a:xfrm>
          <a:custGeom>
            <a:avLst/>
            <a:gdLst>
              <a:gd name="T0" fmla="*/ 121 w 173"/>
              <a:gd name="T1" fmla="*/ 124 h 124"/>
              <a:gd name="T2" fmla="*/ 0 w 173"/>
              <a:gd name="T3" fmla="*/ 124 h 124"/>
              <a:gd name="T4" fmla="*/ 51 w 173"/>
              <a:gd name="T5" fmla="*/ 0 h 124"/>
              <a:gd name="T6" fmla="*/ 173 w 173"/>
              <a:gd name="T7" fmla="*/ 0 h 124"/>
              <a:gd name="T8" fmla="*/ 121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1" y="124"/>
                </a:moveTo>
                <a:lnTo>
                  <a:pt x="0" y="124"/>
                </a:lnTo>
                <a:lnTo>
                  <a:pt x="51" y="0"/>
                </a:lnTo>
                <a:lnTo>
                  <a:pt x="173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Freeform 21"/>
          <p:cNvSpPr>
            <a:spLocks/>
          </p:cNvSpPr>
          <p:nvPr/>
        </p:nvSpPr>
        <p:spPr bwMode="auto">
          <a:xfrm>
            <a:off x="11603299" y="3641272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Freeform 22"/>
          <p:cNvSpPr>
            <a:spLocks/>
          </p:cNvSpPr>
          <p:nvPr/>
        </p:nvSpPr>
        <p:spPr bwMode="auto">
          <a:xfrm>
            <a:off x="11876349" y="3641272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1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1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23"/>
          <p:cNvSpPr>
            <a:spLocks/>
          </p:cNvSpPr>
          <p:nvPr/>
        </p:nvSpPr>
        <p:spPr bwMode="auto">
          <a:xfrm>
            <a:off x="12149399" y="3641272"/>
            <a:ext cx="274637" cy="196850"/>
          </a:xfrm>
          <a:custGeom>
            <a:avLst/>
            <a:gdLst>
              <a:gd name="T0" fmla="*/ 121 w 173"/>
              <a:gd name="T1" fmla="*/ 124 h 124"/>
              <a:gd name="T2" fmla="*/ 0 w 173"/>
              <a:gd name="T3" fmla="*/ 124 h 124"/>
              <a:gd name="T4" fmla="*/ 51 w 173"/>
              <a:gd name="T5" fmla="*/ 0 h 124"/>
              <a:gd name="T6" fmla="*/ 173 w 173"/>
              <a:gd name="T7" fmla="*/ 0 h 124"/>
              <a:gd name="T8" fmla="*/ 121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1" y="124"/>
                </a:moveTo>
                <a:lnTo>
                  <a:pt x="0" y="124"/>
                </a:lnTo>
                <a:lnTo>
                  <a:pt x="51" y="0"/>
                </a:lnTo>
                <a:lnTo>
                  <a:pt x="173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24"/>
          <p:cNvSpPr>
            <a:spLocks/>
          </p:cNvSpPr>
          <p:nvPr/>
        </p:nvSpPr>
        <p:spPr bwMode="auto">
          <a:xfrm>
            <a:off x="12424036" y="3641272"/>
            <a:ext cx="271462" cy="196850"/>
          </a:xfrm>
          <a:custGeom>
            <a:avLst/>
            <a:gdLst>
              <a:gd name="T0" fmla="*/ 120 w 171"/>
              <a:gd name="T1" fmla="*/ 124 h 124"/>
              <a:gd name="T2" fmla="*/ 0 w 171"/>
              <a:gd name="T3" fmla="*/ 124 h 124"/>
              <a:gd name="T4" fmla="*/ 51 w 171"/>
              <a:gd name="T5" fmla="*/ 0 h 124"/>
              <a:gd name="T6" fmla="*/ 171 w 171"/>
              <a:gd name="T7" fmla="*/ 0 h 124"/>
              <a:gd name="T8" fmla="*/ 120 w 171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24">
                <a:moveTo>
                  <a:pt x="120" y="124"/>
                </a:moveTo>
                <a:lnTo>
                  <a:pt x="0" y="124"/>
                </a:lnTo>
                <a:lnTo>
                  <a:pt x="51" y="0"/>
                </a:lnTo>
                <a:lnTo>
                  <a:pt x="171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10734484" y="4262209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11007534" y="4262209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11280584" y="4262209"/>
            <a:ext cx="274637" cy="196850"/>
          </a:xfrm>
          <a:custGeom>
            <a:avLst/>
            <a:gdLst>
              <a:gd name="T0" fmla="*/ 121 w 173"/>
              <a:gd name="T1" fmla="*/ 124 h 124"/>
              <a:gd name="T2" fmla="*/ 0 w 173"/>
              <a:gd name="T3" fmla="*/ 124 h 124"/>
              <a:gd name="T4" fmla="*/ 51 w 173"/>
              <a:gd name="T5" fmla="*/ 0 h 124"/>
              <a:gd name="T6" fmla="*/ 173 w 173"/>
              <a:gd name="T7" fmla="*/ 0 h 124"/>
              <a:gd name="T8" fmla="*/ 121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1" y="124"/>
                </a:moveTo>
                <a:lnTo>
                  <a:pt x="0" y="124"/>
                </a:lnTo>
                <a:lnTo>
                  <a:pt x="51" y="0"/>
                </a:lnTo>
                <a:lnTo>
                  <a:pt x="173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11555221" y="4262209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11828271" y="4262209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1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1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12101321" y="4262209"/>
            <a:ext cx="274637" cy="196850"/>
          </a:xfrm>
          <a:custGeom>
            <a:avLst/>
            <a:gdLst>
              <a:gd name="T0" fmla="*/ 121 w 173"/>
              <a:gd name="T1" fmla="*/ 124 h 124"/>
              <a:gd name="T2" fmla="*/ 0 w 173"/>
              <a:gd name="T3" fmla="*/ 124 h 124"/>
              <a:gd name="T4" fmla="*/ 51 w 173"/>
              <a:gd name="T5" fmla="*/ 0 h 124"/>
              <a:gd name="T6" fmla="*/ 173 w 173"/>
              <a:gd name="T7" fmla="*/ 0 h 124"/>
              <a:gd name="T8" fmla="*/ 121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1" y="124"/>
                </a:moveTo>
                <a:lnTo>
                  <a:pt x="0" y="124"/>
                </a:lnTo>
                <a:lnTo>
                  <a:pt x="51" y="0"/>
                </a:lnTo>
                <a:lnTo>
                  <a:pt x="173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12375958" y="4262209"/>
            <a:ext cx="271462" cy="196850"/>
          </a:xfrm>
          <a:custGeom>
            <a:avLst/>
            <a:gdLst>
              <a:gd name="T0" fmla="*/ 120 w 171"/>
              <a:gd name="T1" fmla="*/ 124 h 124"/>
              <a:gd name="T2" fmla="*/ 0 w 171"/>
              <a:gd name="T3" fmla="*/ 124 h 124"/>
              <a:gd name="T4" fmla="*/ 51 w 171"/>
              <a:gd name="T5" fmla="*/ 0 h 124"/>
              <a:gd name="T6" fmla="*/ 171 w 171"/>
              <a:gd name="T7" fmla="*/ 0 h 124"/>
              <a:gd name="T8" fmla="*/ 120 w 171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24">
                <a:moveTo>
                  <a:pt x="120" y="124"/>
                </a:moveTo>
                <a:lnTo>
                  <a:pt x="0" y="124"/>
                </a:lnTo>
                <a:lnTo>
                  <a:pt x="51" y="0"/>
                </a:lnTo>
                <a:lnTo>
                  <a:pt x="171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12647421" y="4262209"/>
            <a:ext cx="273050" cy="196850"/>
          </a:xfrm>
          <a:custGeom>
            <a:avLst/>
            <a:gdLst>
              <a:gd name="T0" fmla="*/ 121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1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1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Freeform 18"/>
          <p:cNvSpPr>
            <a:spLocks/>
          </p:cNvSpPr>
          <p:nvPr/>
        </p:nvSpPr>
        <p:spPr bwMode="auto">
          <a:xfrm>
            <a:off x="10734484" y="4883146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Freeform 19"/>
          <p:cNvSpPr>
            <a:spLocks/>
          </p:cNvSpPr>
          <p:nvPr/>
        </p:nvSpPr>
        <p:spPr bwMode="auto">
          <a:xfrm>
            <a:off x="11007534" y="4883146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Freeform 20"/>
          <p:cNvSpPr>
            <a:spLocks/>
          </p:cNvSpPr>
          <p:nvPr/>
        </p:nvSpPr>
        <p:spPr bwMode="auto">
          <a:xfrm>
            <a:off x="11280584" y="4883146"/>
            <a:ext cx="274637" cy="196850"/>
          </a:xfrm>
          <a:custGeom>
            <a:avLst/>
            <a:gdLst>
              <a:gd name="T0" fmla="*/ 121 w 173"/>
              <a:gd name="T1" fmla="*/ 124 h 124"/>
              <a:gd name="T2" fmla="*/ 0 w 173"/>
              <a:gd name="T3" fmla="*/ 124 h 124"/>
              <a:gd name="T4" fmla="*/ 51 w 173"/>
              <a:gd name="T5" fmla="*/ 0 h 124"/>
              <a:gd name="T6" fmla="*/ 173 w 173"/>
              <a:gd name="T7" fmla="*/ 0 h 124"/>
              <a:gd name="T8" fmla="*/ 121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1" y="124"/>
                </a:moveTo>
                <a:lnTo>
                  <a:pt x="0" y="124"/>
                </a:lnTo>
                <a:lnTo>
                  <a:pt x="51" y="0"/>
                </a:lnTo>
                <a:lnTo>
                  <a:pt x="173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Freeform 21"/>
          <p:cNvSpPr>
            <a:spLocks/>
          </p:cNvSpPr>
          <p:nvPr/>
        </p:nvSpPr>
        <p:spPr bwMode="auto">
          <a:xfrm>
            <a:off x="11555221" y="4883146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Freeform 22"/>
          <p:cNvSpPr>
            <a:spLocks/>
          </p:cNvSpPr>
          <p:nvPr/>
        </p:nvSpPr>
        <p:spPr bwMode="auto">
          <a:xfrm>
            <a:off x="11828271" y="4883146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1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1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Freeform 18"/>
          <p:cNvSpPr>
            <a:spLocks/>
          </p:cNvSpPr>
          <p:nvPr/>
        </p:nvSpPr>
        <p:spPr bwMode="auto">
          <a:xfrm>
            <a:off x="10734484" y="5504083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Freeform 19"/>
          <p:cNvSpPr>
            <a:spLocks/>
          </p:cNvSpPr>
          <p:nvPr/>
        </p:nvSpPr>
        <p:spPr bwMode="auto">
          <a:xfrm>
            <a:off x="11007534" y="5504083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Freeform 20"/>
          <p:cNvSpPr>
            <a:spLocks/>
          </p:cNvSpPr>
          <p:nvPr/>
        </p:nvSpPr>
        <p:spPr bwMode="auto">
          <a:xfrm>
            <a:off x="11280584" y="5504083"/>
            <a:ext cx="274637" cy="196850"/>
          </a:xfrm>
          <a:custGeom>
            <a:avLst/>
            <a:gdLst>
              <a:gd name="T0" fmla="*/ 121 w 173"/>
              <a:gd name="T1" fmla="*/ 124 h 124"/>
              <a:gd name="T2" fmla="*/ 0 w 173"/>
              <a:gd name="T3" fmla="*/ 124 h 124"/>
              <a:gd name="T4" fmla="*/ 51 w 173"/>
              <a:gd name="T5" fmla="*/ 0 h 124"/>
              <a:gd name="T6" fmla="*/ 173 w 173"/>
              <a:gd name="T7" fmla="*/ 0 h 124"/>
              <a:gd name="T8" fmla="*/ 121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1" y="124"/>
                </a:moveTo>
                <a:lnTo>
                  <a:pt x="0" y="124"/>
                </a:lnTo>
                <a:lnTo>
                  <a:pt x="51" y="0"/>
                </a:lnTo>
                <a:lnTo>
                  <a:pt x="173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Freeform 21"/>
          <p:cNvSpPr>
            <a:spLocks/>
          </p:cNvSpPr>
          <p:nvPr/>
        </p:nvSpPr>
        <p:spPr bwMode="auto">
          <a:xfrm>
            <a:off x="11555221" y="5504083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Freeform 22"/>
          <p:cNvSpPr>
            <a:spLocks/>
          </p:cNvSpPr>
          <p:nvPr/>
        </p:nvSpPr>
        <p:spPr bwMode="auto">
          <a:xfrm>
            <a:off x="11828271" y="5504083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1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1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Freeform 23"/>
          <p:cNvSpPr>
            <a:spLocks/>
          </p:cNvSpPr>
          <p:nvPr/>
        </p:nvSpPr>
        <p:spPr bwMode="auto">
          <a:xfrm>
            <a:off x="12101321" y="5504083"/>
            <a:ext cx="274637" cy="196850"/>
          </a:xfrm>
          <a:custGeom>
            <a:avLst/>
            <a:gdLst>
              <a:gd name="T0" fmla="*/ 121 w 173"/>
              <a:gd name="T1" fmla="*/ 124 h 124"/>
              <a:gd name="T2" fmla="*/ 0 w 173"/>
              <a:gd name="T3" fmla="*/ 124 h 124"/>
              <a:gd name="T4" fmla="*/ 51 w 173"/>
              <a:gd name="T5" fmla="*/ 0 h 124"/>
              <a:gd name="T6" fmla="*/ 173 w 173"/>
              <a:gd name="T7" fmla="*/ 0 h 124"/>
              <a:gd name="T8" fmla="*/ 121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1" y="124"/>
                </a:moveTo>
                <a:lnTo>
                  <a:pt x="0" y="124"/>
                </a:lnTo>
                <a:lnTo>
                  <a:pt x="51" y="0"/>
                </a:lnTo>
                <a:lnTo>
                  <a:pt x="173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Freeform 24"/>
          <p:cNvSpPr>
            <a:spLocks/>
          </p:cNvSpPr>
          <p:nvPr/>
        </p:nvSpPr>
        <p:spPr bwMode="auto">
          <a:xfrm>
            <a:off x="12375958" y="5504083"/>
            <a:ext cx="271462" cy="196850"/>
          </a:xfrm>
          <a:custGeom>
            <a:avLst/>
            <a:gdLst>
              <a:gd name="T0" fmla="*/ 120 w 171"/>
              <a:gd name="T1" fmla="*/ 124 h 124"/>
              <a:gd name="T2" fmla="*/ 0 w 171"/>
              <a:gd name="T3" fmla="*/ 124 h 124"/>
              <a:gd name="T4" fmla="*/ 51 w 171"/>
              <a:gd name="T5" fmla="*/ 0 h 124"/>
              <a:gd name="T6" fmla="*/ 171 w 171"/>
              <a:gd name="T7" fmla="*/ 0 h 124"/>
              <a:gd name="T8" fmla="*/ 120 w 171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24">
                <a:moveTo>
                  <a:pt x="120" y="124"/>
                </a:moveTo>
                <a:lnTo>
                  <a:pt x="0" y="124"/>
                </a:lnTo>
                <a:lnTo>
                  <a:pt x="51" y="0"/>
                </a:lnTo>
                <a:lnTo>
                  <a:pt x="171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Freeform 25"/>
          <p:cNvSpPr>
            <a:spLocks/>
          </p:cNvSpPr>
          <p:nvPr/>
        </p:nvSpPr>
        <p:spPr bwMode="auto">
          <a:xfrm>
            <a:off x="12647421" y="5504083"/>
            <a:ext cx="273050" cy="196850"/>
          </a:xfrm>
          <a:custGeom>
            <a:avLst/>
            <a:gdLst>
              <a:gd name="T0" fmla="*/ 121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1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1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Freeform 26"/>
          <p:cNvSpPr>
            <a:spLocks/>
          </p:cNvSpPr>
          <p:nvPr/>
        </p:nvSpPr>
        <p:spPr bwMode="auto">
          <a:xfrm>
            <a:off x="12920471" y="5504083"/>
            <a:ext cx="274637" cy="196850"/>
          </a:xfrm>
          <a:custGeom>
            <a:avLst/>
            <a:gdLst>
              <a:gd name="T0" fmla="*/ 122 w 173"/>
              <a:gd name="T1" fmla="*/ 124 h 124"/>
              <a:gd name="T2" fmla="*/ 0 w 173"/>
              <a:gd name="T3" fmla="*/ 124 h 124"/>
              <a:gd name="T4" fmla="*/ 52 w 173"/>
              <a:gd name="T5" fmla="*/ 0 h 124"/>
              <a:gd name="T6" fmla="*/ 173 w 173"/>
              <a:gd name="T7" fmla="*/ 0 h 124"/>
              <a:gd name="T8" fmla="*/ 122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2" y="124"/>
                </a:moveTo>
                <a:lnTo>
                  <a:pt x="0" y="124"/>
                </a:lnTo>
                <a:lnTo>
                  <a:pt x="52" y="0"/>
                </a:lnTo>
                <a:lnTo>
                  <a:pt x="173" y="0"/>
                </a:lnTo>
                <a:lnTo>
                  <a:pt x="122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Freeform 18"/>
          <p:cNvSpPr>
            <a:spLocks/>
          </p:cNvSpPr>
          <p:nvPr/>
        </p:nvSpPr>
        <p:spPr bwMode="auto">
          <a:xfrm>
            <a:off x="10734484" y="6125020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Freeform 19"/>
          <p:cNvSpPr>
            <a:spLocks/>
          </p:cNvSpPr>
          <p:nvPr/>
        </p:nvSpPr>
        <p:spPr bwMode="auto">
          <a:xfrm>
            <a:off x="11007534" y="6125020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Freeform 20"/>
          <p:cNvSpPr>
            <a:spLocks/>
          </p:cNvSpPr>
          <p:nvPr/>
        </p:nvSpPr>
        <p:spPr bwMode="auto">
          <a:xfrm>
            <a:off x="11280584" y="6125020"/>
            <a:ext cx="274637" cy="196850"/>
          </a:xfrm>
          <a:custGeom>
            <a:avLst/>
            <a:gdLst>
              <a:gd name="T0" fmla="*/ 121 w 173"/>
              <a:gd name="T1" fmla="*/ 124 h 124"/>
              <a:gd name="T2" fmla="*/ 0 w 173"/>
              <a:gd name="T3" fmla="*/ 124 h 124"/>
              <a:gd name="T4" fmla="*/ 51 w 173"/>
              <a:gd name="T5" fmla="*/ 0 h 124"/>
              <a:gd name="T6" fmla="*/ 173 w 173"/>
              <a:gd name="T7" fmla="*/ 0 h 124"/>
              <a:gd name="T8" fmla="*/ 121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1" y="124"/>
                </a:moveTo>
                <a:lnTo>
                  <a:pt x="0" y="124"/>
                </a:lnTo>
                <a:lnTo>
                  <a:pt x="51" y="0"/>
                </a:lnTo>
                <a:lnTo>
                  <a:pt x="173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Freeform 21"/>
          <p:cNvSpPr>
            <a:spLocks/>
          </p:cNvSpPr>
          <p:nvPr/>
        </p:nvSpPr>
        <p:spPr bwMode="auto">
          <a:xfrm>
            <a:off x="11555221" y="6125020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2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2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Freeform 22"/>
          <p:cNvSpPr>
            <a:spLocks/>
          </p:cNvSpPr>
          <p:nvPr/>
        </p:nvSpPr>
        <p:spPr bwMode="auto">
          <a:xfrm>
            <a:off x="11828271" y="6125020"/>
            <a:ext cx="273050" cy="196850"/>
          </a:xfrm>
          <a:custGeom>
            <a:avLst/>
            <a:gdLst>
              <a:gd name="T0" fmla="*/ 120 w 172"/>
              <a:gd name="T1" fmla="*/ 124 h 124"/>
              <a:gd name="T2" fmla="*/ 0 w 172"/>
              <a:gd name="T3" fmla="*/ 124 h 124"/>
              <a:gd name="T4" fmla="*/ 51 w 172"/>
              <a:gd name="T5" fmla="*/ 0 h 124"/>
              <a:gd name="T6" fmla="*/ 172 w 172"/>
              <a:gd name="T7" fmla="*/ 0 h 124"/>
              <a:gd name="T8" fmla="*/ 120 w 172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124">
                <a:moveTo>
                  <a:pt x="120" y="124"/>
                </a:moveTo>
                <a:lnTo>
                  <a:pt x="0" y="124"/>
                </a:lnTo>
                <a:lnTo>
                  <a:pt x="51" y="0"/>
                </a:lnTo>
                <a:lnTo>
                  <a:pt x="172" y="0"/>
                </a:lnTo>
                <a:lnTo>
                  <a:pt x="120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Freeform 23"/>
          <p:cNvSpPr>
            <a:spLocks/>
          </p:cNvSpPr>
          <p:nvPr/>
        </p:nvSpPr>
        <p:spPr bwMode="auto">
          <a:xfrm>
            <a:off x="12101321" y="6125020"/>
            <a:ext cx="274637" cy="196850"/>
          </a:xfrm>
          <a:custGeom>
            <a:avLst/>
            <a:gdLst>
              <a:gd name="T0" fmla="*/ 121 w 173"/>
              <a:gd name="T1" fmla="*/ 124 h 124"/>
              <a:gd name="T2" fmla="*/ 0 w 173"/>
              <a:gd name="T3" fmla="*/ 124 h 124"/>
              <a:gd name="T4" fmla="*/ 51 w 173"/>
              <a:gd name="T5" fmla="*/ 0 h 124"/>
              <a:gd name="T6" fmla="*/ 173 w 173"/>
              <a:gd name="T7" fmla="*/ 0 h 124"/>
              <a:gd name="T8" fmla="*/ 121 w 173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124">
                <a:moveTo>
                  <a:pt x="121" y="124"/>
                </a:moveTo>
                <a:lnTo>
                  <a:pt x="0" y="124"/>
                </a:lnTo>
                <a:lnTo>
                  <a:pt x="51" y="0"/>
                </a:lnTo>
                <a:lnTo>
                  <a:pt x="173" y="0"/>
                </a:lnTo>
                <a:lnTo>
                  <a:pt x="121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73002" y="3539642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HTML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734291" y="4160579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CSS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735273" y="4781516"/>
            <a:ext cx="1650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JAVASCRIPT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119866" y="5402453"/>
            <a:ext cx="126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PYTHON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536390" y="6023390"/>
            <a:ext cx="849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RUBY</a:t>
            </a:r>
          </a:p>
        </p:txBody>
      </p:sp>
    </p:spTree>
    <p:extLst>
      <p:ext uri="{BB962C8B-B14F-4D97-AF65-F5344CB8AC3E}">
        <p14:creationId xmlns:p14="http://schemas.microsoft.com/office/powerpoint/2010/main" val="407799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1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2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4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3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6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7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4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6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7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8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9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0" grpId="0"/>
      <p:bldP spid="61" grpId="0"/>
      <p:bldP spid="62" grpId="0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9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</a:p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sz="4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</p:spTree>
    <p:extLst>
      <p:ext uri="{BB962C8B-B14F-4D97-AF65-F5344CB8AC3E}">
        <p14:creationId xmlns:p14="http://schemas.microsoft.com/office/powerpoint/2010/main" val="229274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9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</a:p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sz="4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</p:spTree>
    <p:extLst>
      <p:ext uri="{BB962C8B-B14F-4D97-AF65-F5344CB8AC3E}">
        <p14:creationId xmlns:p14="http://schemas.microsoft.com/office/powerpoint/2010/main" val="22266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STORE LOCATOR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393367" y="2856885"/>
            <a:ext cx="8697490" cy="4802872"/>
            <a:chOff x="4097" y="203"/>
            <a:chExt cx="2959" cy="1634"/>
          </a:xfrm>
          <a:solidFill>
            <a:schemeClr val="bg2"/>
          </a:solidFill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345" y="237"/>
              <a:ext cx="1711" cy="1353"/>
            </a:xfrm>
            <a:custGeom>
              <a:avLst/>
              <a:gdLst>
                <a:gd name="T0" fmla="*/ 996 w 1711"/>
                <a:gd name="T1" fmla="*/ 0 h 1353"/>
                <a:gd name="T2" fmla="*/ 1085 w 1711"/>
                <a:gd name="T3" fmla="*/ 83 h 1353"/>
                <a:gd name="T4" fmla="*/ 1128 w 1711"/>
                <a:gd name="T5" fmla="*/ 137 h 1353"/>
                <a:gd name="T6" fmla="*/ 1204 w 1711"/>
                <a:gd name="T7" fmla="*/ 138 h 1353"/>
                <a:gd name="T8" fmla="*/ 1249 w 1711"/>
                <a:gd name="T9" fmla="*/ 194 h 1353"/>
                <a:gd name="T10" fmla="*/ 1404 w 1711"/>
                <a:gd name="T11" fmla="*/ 201 h 1353"/>
                <a:gd name="T12" fmla="*/ 1478 w 1711"/>
                <a:gd name="T13" fmla="*/ 244 h 1353"/>
                <a:gd name="T14" fmla="*/ 1558 w 1711"/>
                <a:gd name="T15" fmla="*/ 251 h 1353"/>
                <a:gd name="T16" fmla="*/ 1681 w 1711"/>
                <a:gd name="T17" fmla="*/ 305 h 1353"/>
                <a:gd name="T18" fmla="*/ 1667 w 1711"/>
                <a:gd name="T19" fmla="*/ 338 h 1353"/>
                <a:gd name="T20" fmla="*/ 1502 w 1711"/>
                <a:gd name="T21" fmla="*/ 432 h 1353"/>
                <a:gd name="T22" fmla="*/ 1433 w 1711"/>
                <a:gd name="T23" fmla="*/ 480 h 1353"/>
                <a:gd name="T24" fmla="*/ 1274 w 1711"/>
                <a:gd name="T25" fmla="*/ 503 h 1353"/>
                <a:gd name="T26" fmla="*/ 1199 w 1711"/>
                <a:gd name="T27" fmla="*/ 700 h 1353"/>
                <a:gd name="T28" fmla="*/ 1176 w 1711"/>
                <a:gd name="T29" fmla="*/ 696 h 1353"/>
                <a:gd name="T30" fmla="*/ 1139 w 1711"/>
                <a:gd name="T31" fmla="*/ 749 h 1353"/>
                <a:gd name="T32" fmla="*/ 1019 w 1711"/>
                <a:gd name="T33" fmla="*/ 895 h 1353"/>
                <a:gd name="T34" fmla="*/ 978 w 1711"/>
                <a:gd name="T35" fmla="*/ 940 h 1353"/>
                <a:gd name="T36" fmla="*/ 975 w 1711"/>
                <a:gd name="T37" fmla="*/ 1014 h 1353"/>
                <a:gd name="T38" fmla="*/ 923 w 1711"/>
                <a:gd name="T39" fmla="*/ 917 h 1353"/>
                <a:gd name="T40" fmla="*/ 808 w 1711"/>
                <a:gd name="T41" fmla="*/ 941 h 1353"/>
                <a:gd name="T42" fmla="*/ 694 w 1711"/>
                <a:gd name="T43" fmla="*/ 835 h 1353"/>
                <a:gd name="T44" fmla="*/ 567 w 1711"/>
                <a:gd name="T45" fmla="*/ 827 h 1353"/>
                <a:gd name="T46" fmla="*/ 634 w 1711"/>
                <a:gd name="T47" fmla="*/ 857 h 1353"/>
                <a:gd name="T48" fmla="*/ 487 w 1711"/>
                <a:gd name="T49" fmla="*/ 900 h 1353"/>
                <a:gd name="T50" fmla="*/ 472 w 1711"/>
                <a:gd name="T51" fmla="*/ 924 h 1353"/>
                <a:gd name="T52" fmla="*/ 530 w 1711"/>
                <a:gd name="T53" fmla="*/ 1028 h 1353"/>
                <a:gd name="T54" fmla="*/ 431 w 1711"/>
                <a:gd name="T55" fmla="*/ 1224 h 1353"/>
                <a:gd name="T56" fmla="*/ 299 w 1711"/>
                <a:gd name="T57" fmla="*/ 1353 h 1353"/>
                <a:gd name="T58" fmla="*/ 216 w 1711"/>
                <a:gd name="T59" fmla="*/ 1056 h 1353"/>
                <a:gd name="T60" fmla="*/ 118 w 1711"/>
                <a:gd name="T61" fmla="*/ 1009 h 1353"/>
                <a:gd name="T62" fmla="*/ 6 w 1711"/>
                <a:gd name="T63" fmla="*/ 862 h 1353"/>
                <a:gd name="T64" fmla="*/ 167 w 1711"/>
                <a:gd name="T65" fmla="*/ 721 h 1353"/>
                <a:gd name="T66" fmla="*/ 316 w 1711"/>
                <a:gd name="T67" fmla="*/ 757 h 1353"/>
                <a:gd name="T68" fmla="*/ 416 w 1711"/>
                <a:gd name="T69" fmla="*/ 733 h 1353"/>
                <a:gd name="T70" fmla="*/ 349 w 1711"/>
                <a:gd name="T71" fmla="*/ 711 h 1353"/>
                <a:gd name="T72" fmla="*/ 247 w 1711"/>
                <a:gd name="T73" fmla="*/ 635 h 1353"/>
                <a:gd name="T74" fmla="*/ 249 w 1711"/>
                <a:gd name="T75" fmla="*/ 709 h 1353"/>
                <a:gd name="T76" fmla="*/ 150 w 1711"/>
                <a:gd name="T77" fmla="*/ 689 h 1353"/>
                <a:gd name="T78" fmla="*/ 131 w 1711"/>
                <a:gd name="T79" fmla="*/ 653 h 1353"/>
                <a:gd name="T80" fmla="*/ 129 w 1711"/>
                <a:gd name="T81" fmla="*/ 576 h 1353"/>
                <a:gd name="T82" fmla="*/ 209 w 1711"/>
                <a:gd name="T83" fmla="*/ 484 h 1353"/>
                <a:gd name="T84" fmla="*/ 265 w 1711"/>
                <a:gd name="T85" fmla="*/ 504 h 1353"/>
                <a:gd name="T86" fmla="*/ 345 w 1711"/>
                <a:gd name="T87" fmla="*/ 455 h 1353"/>
                <a:gd name="T88" fmla="*/ 318 w 1711"/>
                <a:gd name="T89" fmla="*/ 411 h 1353"/>
                <a:gd name="T90" fmla="*/ 287 w 1711"/>
                <a:gd name="T91" fmla="*/ 385 h 1353"/>
                <a:gd name="T92" fmla="*/ 279 w 1711"/>
                <a:gd name="T93" fmla="*/ 486 h 1353"/>
                <a:gd name="T94" fmla="*/ 185 w 1711"/>
                <a:gd name="T95" fmla="*/ 409 h 1353"/>
                <a:gd name="T96" fmla="*/ 474 w 1711"/>
                <a:gd name="T97" fmla="*/ 274 h 1353"/>
                <a:gd name="T98" fmla="*/ 502 w 1711"/>
                <a:gd name="T99" fmla="*/ 260 h 1353"/>
                <a:gd name="T100" fmla="*/ 637 w 1711"/>
                <a:gd name="T101" fmla="*/ 213 h 1353"/>
                <a:gd name="T102" fmla="*/ 745 w 1711"/>
                <a:gd name="T103" fmla="*/ 159 h 1353"/>
                <a:gd name="T104" fmla="*/ 757 w 1711"/>
                <a:gd name="T105" fmla="*/ 268 h 1353"/>
                <a:gd name="T106" fmla="*/ 825 w 1711"/>
                <a:gd name="T107" fmla="*/ 201 h 1353"/>
                <a:gd name="T108" fmla="*/ 854 w 1711"/>
                <a:gd name="T109" fmla="*/ 112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11" h="1353">
                  <a:moveTo>
                    <a:pt x="854" y="112"/>
                  </a:moveTo>
                  <a:lnTo>
                    <a:pt x="882" y="76"/>
                  </a:lnTo>
                  <a:lnTo>
                    <a:pt x="912" y="61"/>
                  </a:lnTo>
                  <a:lnTo>
                    <a:pt x="960" y="50"/>
                  </a:lnTo>
                  <a:lnTo>
                    <a:pt x="996" y="0"/>
                  </a:lnTo>
                  <a:lnTo>
                    <a:pt x="1021" y="10"/>
                  </a:lnTo>
                  <a:lnTo>
                    <a:pt x="1022" y="42"/>
                  </a:lnTo>
                  <a:lnTo>
                    <a:pt x="1049" y="33"/>
                  </a:lnTo>
                  <a:lnTo>
                    <a:pt x="1080" y="51"/>
                  </a:lnTo>
                  <a:lnTo>
                    <a:pt x="1085" y="83"/>
                  </a:lnTo>
                  <a:lnTo>
                    <a:pt x="1022" y="149"/>
                  </a:lnTo>
                  <a:lnTo>
                    <a:pt x="1076" y="122"/>
                  </a:lnTo>
                  <a:lnTo>
                    <a:pt x="1083" y="142"/>
                  </a:lnTo>
                  <a:lnTo>
                    <a:pt x="1101" y="131"/>
                  </a:lnTo>
                  <a:lnTo>
                    <a:pt x="1128" y="137"/>
                  </a:lnTo>
                  <a:lnTo>
                    <a:pt x="1125" y="146"/>
                  </a:lnTo>
                  <a:lnTo>
                    <a:pt x="1164" y="147"/>
                  </a:lnTo>
                  <a:lnTo>
                    <a:pt x="1164" y="130"/>
                  </a:lnTo>
                  <a:lnTo>
                    <a:pt x="1191" y="140"/>
                  </a:lnTo>
                  <a:lnTo>
                    <a:pt x="1204" y="138"/>
                  </a:lnTo>
                  <a:lnTo>
                    <a:pt x="1217" y="169"/>
                  </a:lnTo>
                  <a:lnTo>
                    <a:pt x="1209" y="182"/>
                  </a:lnTo>
                  <a:lnTo>
                    <a:pt x="1228" y="207"/>
                  </a:lnTo>
                  <a:lnTo>
                    <a:pt x="1242" y="179"/>
                  </a:lnTo>
                  <a:lnTo>
                    <a:pt x="1249" y="194"/>
                  </a:lnTo>
                  <a:lnTo>
                    <a:pt x="1298" y="192"/>
                  </a:lnTo>
                  <a:lnTo>
                    <a:pt x="1312" y="156"/>
                  </a:lnTo>
                  <a:lnTo>
                    <a:pt x="1380" y="173"/>
                  </a:lnTo>
                  <a:lnTo>
                    <a:pt x="1386" y="189"/>
                  </a:lnTo>
                  <a:lnTo>
                    <a:pt x="1404" y="201"/>
                  </a:lnTo>
                  <a:lnTo>
                    <a:pt x="1407" y="210"/>
                  </a:lnTo>
                  <a:lnTo>
                    <a:pt x="1458" y="206"/>
                  </a:lnTo>
                  <a:lnTo>
                    <a:pt x="1468" y="225"/>
                  </a:lnTo>
                  <a:lnTo>
                    <a:pt x="1465" y="234"/>
                  </a:lnTo>
                  <a:lnTo>
                    <a:pt x="1478" y="244"/>
                  </a:lnTo>
                  <a:lnTo>
                    <a:pt x="1487" y="236"/>
                  </a:lnTo>
                  <a:lnTo>
                    <a:pt x="1523" y="241"/>
                  </a:lnTo>
                  <a:lnTo>
                    <a:pt x="1532" y="235"/>
                  </a:lnTo>
                  <a:lnTo>
                    <a:pt x="1544" y="254"/>
                  </a:lnTo>
                  <a:lnTo>
                    <a:pt x="1558" y="251"/>
                  </a:lnTo>
                  <a:lnTo>
                    <a:pt x="1554" y="230"/>
                  </a:lnTo>
                  <a:lnTo>
                    <a:pt x="1569" y="234"/>
                  </a:lnTo>
                  <a:lnTo>
                    <a:pt x="1601" y="234"/>
                  </a:lnTo>
                  <a:lnTo>
                    <a:pt x="1676" y="288"/>
                  </a:lnTo>
                  <a:lnTo>
                    <a:pt x="1681" y="305"/>
                  </a:lnTo>
                  <a:lnTo>
                    <a:pt x="1690" y="297"/>
                  </a:lnTo>
                  <a:lnTo>
                    <a:pt x="1711" y="314"/>
                  </a:lnTo>
                  <a:lnTo>
                    <a:pt x="1699" y="334"/>
                  </a:lnTo>
                  <a:lnTo>
                    <a:pt x="1691" y="353"/>
                  </a:lnTo>
                  <a:lnTo>
                    <a:pt x="1667" y="338"/>
                  </a:lnTo>
                  <a:lnTo>
                    <a:pt x="1634" y="337"/>
                  </a:lnTo>
                  <a:lnTo>
                    <a:pt x="1629" y="375"/>
                  </a:lnTo>
                  <a:lnTo>
                    <a:pt x="1625" y="389"/>
                  </a:lnTo>
                  <a:lnTo>
                    <a:pt x="1553" y="429"/>
                  </a:lnTo>
                  <a:lnTo>
                    <a:pt x="1502" y="432"/>
                  </a:lnTo>
                  <a:lnTo>
                    <a:pt x="1494" y="463"/>
                  </a:lnTo>
                  <a:lnTo>
                    <a:pt x="1496" y="488"/>
                  </a:lnTo>
                  <a:lnTo>
                    <a:pt x="1441" y="561"/>
                  </a:lnTo>
                  <a:lnTo>
                    <a:pt x="1428" y="533"/>
                  </a:lnTo>
                  <a:lnTo>
                    <a:pt x="1433" y="480"/>
                  </a:lnTo>
                  <a:lnTo>
                    <a:pt x="1493" y="403"/>
                  </a:lnTo>
                  <a:lnTo>
                    <a:pt x="1466" y="413"/>
                  </a:lnTo>
                  <a:lnTo>
                    <a:pt x="1426" y="443"/>
                  </a:lnTo>
                  <a:lnTo>
                    <a:pt x="1321" y="444"/>
                  </a:lnTo>
                  <a:lnTo>
                    <a:pt x="1274" y="503"/>
                  </a:lnTo>
                  <a:lnTo>
                    <a:pt x="1305" y="523"/>
                  </a:lnTo>
                  <a:lnTo>
                    <a:pt x="1298" y="602"/>
                  </a:lnTo>
                  <a:lnTo>
                    <a:pt x="1253" y="660"/>
                  </a:lnTo>
                  <a:lnTo>
                    <a:pt x="1230" y="663"/>
                  </a:lnTo>
                  <a:lnTo>
                    <a:pt x="1199" y="700"/>
                  </a:lnTo>
                  <a:lnTo>
                    <a:pt x="1223" y="725"/>
                  </a:lnTo>
                  <a:lnTo>
                    <a:pt x="1194" y="758"/>
                  </a:lnTo>
                  <a:lnTo>
                    <a:pt x="1189" y="744"/>
                  </a:lnTo>
                  <a:lnTo>
                    <a:pt x="1187" y="725"/>
                  </a:lnTo>
                  <a:lnTo>
                    <a:pt x="1176" y="696"/>
                  </a:lnTo>
                  <a:lnTo>
                    <a:pt x="1148" y="705"/>
                  </a:lnTo>
                  <a:lnTo>
                    <a:pt x="1147" y="682"/>
                  </a:lnTo>
                  <a:lnTo>
                    <a:pt x="1121" y="711"/>
                  </a:lnTo>
                  <a:lnTo>
                    <a:pt x="1144" y="728"/>
                  </a:lnTo>
                  <a:lnTo>
                    <a:pt x="1139" y="749"/>
                  </a:lnTo>
                  <a:lnTo>
                    <a:pt x="1153" y="782"/>
                  </a:lnTo>
                  <a:lnTo>
                    <a:pt x="1140" y="816"/>
                  </a:lnTo>
                  <a:lnTo>
                    <a:pt x="1091" y="862"/>
                  </a:lnTo>
                  <a:lnTo>
                    <a:pt x="1038" y="876"/>
                  </a:lnTo>
                  <a:lnTo>
                    <a:pt x="1019" y="895"/>
                  </a:lnTo>
                  <a:lnTo>
                    <a:pt x="1047" y="931"/>
                  </a:lnTo>
                  <a:lnTo>
                    <a:pt x="1047" y="957"/>
                  </a:lnTo>
                  <a:lnTo>
                    <a:pt x="1014" y="980"/>
                  </a:lnTo>
                  <a:lnTo>
                    <a:pt x="1001" y="960"/>
                  </a:lnTo>
                  <a:lnTo>
                    <a:pt x="978" y="940"/>
                  </a:lnTo>
                  <a:lnTo>
                    <a:pt x="965" y="966"/>
                  </a:lnTo>
                  <a:lnTo>
                    <a:pt x="984" y="993"/>
                  </a:lnTo>
                  <a:lnTo>
                    <a:pt x="1001" y="1016"/>
                  </a:lnTo>
                  <a:lnTo>
                    <a:pt x="1008" y="1040"/>
                  </a:lnTo>
                  <a:lnTo>
                    <a:pt x="975" y="1014"/>
                  </a:lnTo>
                  <a:lnTo>
                    <a:pt x="973" y="995"/>
                  </a:lnTo>
                  <a:lnTo>
                    <a:pt x="958" y="983"/>
                  </a:lnTo>
                  <a:lnTo>
                    <a:pt x="953" y="913"/>
                  </a:lnTo>
                  <a:lnTo>
                    <a:pt x="932" y="919"/>
                  </a:lnTo>
                  <a:lnTo>
                    <a:pt x="923" y="917"/>
                  </a:lnTo>
                  <a:lnTo>
                    <a:pt x="920" y="893"/>
                  </a:lnTo>
                  <a:lnTo>
                    <a:pt x="903" y="863"/>
                  </a:lnTo>
                  <a:lnTo>
                    <a:pt x="870" y="881"/>
                  </a:lnTo>
                  <a:lnTo>
                    <a:pt x="816" y="915"/>
                  </a:lnTo>
                  <a:lnTo>
                    <a:pt x="808" y="941"/>
                  </a:lnTo>
                  <a:lnTo>
                    <a:pt x="786" y="984"/>
                  </a:lnTo>
                  <a:lnTo>
                    <a:pt x="773" y="965"/>
                  </a:lnTo>
                  <a:lnTo>
                    <a:pt x="745" y="879"/>
                  </a:lnTo>
                  <a:lnTo>
                    <a:pt x="726" y="875"/>
                  </a:lnTo>
                  <a:lnTo>
                    <a:pt x="694" y="835"/>
                  </a:lnTo>
                  <a:lnTo>
                    <a:pt x="619" y="832"/>
                  </a:lnTo>
                  <a:lnTo>
                    <a:pt x="614" y="820"/>
                  </a:lnTo>
                  <a:lnTo>
                    <a:pt x="547" y="791"/>
                  </a:lnTo>
                  <a:lnTo>
                    <a:pt x="547" y="811"/>
                  </a:lnTo>
                  <a:lnTo>
                    <a:pt x="567" y="827"/>
                  </a:lnTo>
                  <a:lnTo>
                    <a:pt x="568" y="841"/>
                  </a:lnTo>
                  <a:lnTo>
                    <a:pt x="594" y="844"/>
                  </a:lnTo>
                  <a:lnTo>
                    <a:pt x="606" y="832"/>
                  </a:lnTo>
                  <a:lnTo>
                    <a:pt x="610" y="839"/>
                  </a:lnTo>
                  <a:lnTo>
                    <a:pt x="634" y="857"/>
                  </a:lnTo>
                  <a:lnTo>
                    <a:pt x="628" y="879"/>
                  </a:lnTo>
                  <a:lnTo>
                    <a:pt x="577" y="915"/>
                  </a:lnTo>
                  <a:lnTo>
                    <a:pt x="515" y="946"/>
                  </a:lnTo>
                  <a:lnTo>
                    <a:pt x="497" y="926"/>
                  </a:lnTo>
                  <a:lnTo>
                    <a:pt x="487" y="900"/>
                  </a:lnTo>
                  <a:lnTo>
                    <a:pt x="455" y="846"/>
                  </a:lnTo>
                  <a:lnTo>
                    <a:pt x="434" y="810"/>
                  </a:lnTo>
                  <a:lnTo>
                    <a:pt x="425" y="824"/>
                  </a:lnTo>
                  <a:lnTo>
                    <a:pt x="452" y="872"/>
                  </a:lnTo>
                  <a:lnTo>
                    <a:pt x="472" y="924"/>
                  </a:lnTo>
                  <a:lnTo>
                    <a:pt x="495" y="941"/>
                  </a:lnTo>
                  <a:lnTo>
                    <a:pt x="512" y="965"/>
                  </a:lnTo>
                  <a:lnTo>
                    <a:pt x="551" y="956"/>
                  </a:lnTo>
                  <a:lnTo>
                    <a:pt x="566" y="966"/>
                  </a:lnTo>
                  <a:lnTo>
                    <a:pt x="530" y="1028"/>
                  </a:lnTo>
                  <a:lnTo>
                    <a:pt x="467" y="1103"/>
                  </a:lnTo>
                  <a:lnTo>
                    <a:pt x="480" y="1138"/>
                  </a:lnTo>
                  <a:lnTo>
                    <a:pt x="481" y="1173"/>
                  </a:lnTo>
                  <a:lnTo>
                    <a:pt x="453" y="1199"/>
                  </a:lnTo>
                  <a:lnTo>
                    <a:pt x="431" y="1224"/>
                  </a:lnTo>
                  <a:lnTo>
                    <a:pt x="436" y="1253"/>
                  </a:lnTo>
                  <a:lnTo>
                    <a:pt x="415" y="1275"/>
                  </a:lnTo>
                  <a:lnTo>
                    <a:pt x="403" y="1303"/>
                  </a:lnTo>
                  <a:lnTo>
                    <a:pt x="356" y="1351"/>
                  </a:lnTo>
                  <a:lnTo>
                    <a:pt x="299" y="1353"/>
                  </a:lnTo>
                  <a:lnTo>
                    <a:pt x="273" y="1293"/>
                  </a:lnTo>
                  <a:lnTo>
                    <a:pt x="263" y="1242"/>
                  </a:lnTo>
                  <a:lnTo>
                    <a:pt x="240" y="1202"/>
                  </a:lnTo>
                  <a:lnTo>
                    <a:pt x="252" y="1120"/>
                  </a:lnTo>
                  <a:lnTo>
                    <a:pt x="216" y="1056"/>
                  </a:lnTo>
                  <a:lnTo>
                    <a:pt x="223" y="1018"/>
                  </a:lnTo>
                  <a:lnTo>
                    <a:pt x="189" y="1012"/>
                  </a:lnTo>
                  <a:lnTo>
                    <a:pt x="179" y="999"/>
                  </a:lnTo>
                  <a:lnTo>
                    <a:pt x="136" y="1016"/>
                  </a:lnTo>
                  <a:lnTo>
                    <a:pt x="118" y="1009"/>
                  </a:lnTo>
                  <a:lnTo>
                    <a:pt x="81" y="1016"/>
                  </a:lnTo>
                  <a:lnTo>
                    <a:pt x="37" y="989"/>
                  </a:lnTo>
                  <a:lnTo>
                    <a:pt x="0" y="928"/>
                  </a:lnTo>
                  <a:lnTo>
                    <a:pt x="8" y="887"/>
                  </a:lnTo>
                  <a:lnTo>
                    <a:pt x="6" y="862"/>
                  </a:lnTo>
                  <a:lnTo>
                    <a:pt x="61" y="795"/>
                  </a:lnTo>
                  <a:lnTo>
                    <a:pt x="89" y="752"/>
                  </a:lnTo>
                  <a:lnTo>
                    <a:pt x="96" y="735"/>
                  </a:lnTo>
                  <a:lnTo>
                    <a:pt x="126" y="742"/>
                  </a:lnTo>
                  <a:lnTo>
                    <a:pt x="167" y="721"/>
                  </a:lnTo>
                  <a:lnTo>
                    <a:pt x="230" y="724"/>
                  </a:lnTo>
                  <a:lnTo>
                    <a:pt x="235" y="745"/>
                  </a:lnTo>
                  <a:lnTo>
                    <a:pt x="269" y="769"/>
                  </a:lnTo>
                  <a:lnTo>
                    <a:pt x="299" y="788"/>
                  </a:lnTo>
                  <a:lnTo>
                    <a:pt x="316" y="757"/>
                  </a:lnTo>
                  <a:lnTo>
                    <a:pt x="351" y="777"/>
                  </a:lnTo>
                  <a:lnTo>
                    <a:pt x="392" y="780"/>
                  </a:lnTo>
                  <a:lnTo>
                    <a:pt x="429" y="775"/>
                  </a:lnTo>
                  <a:lnTo>
                    <a:pt x="440" y="731"/>
                  </a:lnTo>
                  <a:lnTo>
                    <a:pt x="416" y="733"/>
                  </a:lnTo>
                  <a:lnTo>
                    <a:pt x="386" y="730"/>
                  </a:lnTo>
                  <a:lnTo>
                    <a:pt x="368" y="706"/>
                  </a:lnTo>
                  <a:lnTo>
                    <a:pt x="354" y="689"/>
                  </a:lnTo>
                  <a:lnTo>
                    <a:pt x="339" y="688"/>
                  </a:lnTo>
                  <a:lnTo>
                    <a:pt x="349" y="711"/>
                  </a:lnTo>
                  <a:lnTo>
                    <a:pt x="329" y="728"/>
                  </a:lnTo>
                  <a:lnTo>
                    <a:pt x="310" y="697"/>
                  </a:lnTo>
                  <a:lnTo>
                    <a:pt x="304" y="663"/>
                  </a:lnTo>
                  <a:lnTo>
                    <a:pt x="256" y="627"/>
                  </a:lnTo>
                  <a:lnTo>
                    <a:pt x="247" y="635"/>
                  </a:lnTo>
                  <a:lnTo>
                    <a:pt x="285" y="678"/>
                  </a:lnTo>
                  <a:lnTo>
                    <a:pt x="296" y="692"/>
                  </a:lnTo>
                  <a:lnTo>
                    <a:pt x="285" y="700"/>
                  </a:lnTo>
                  <a:lnTo>
                    <a:pt x="269" y="731"/>
                  </a:lnTo>
                  <a:lnTo>
                    <a:pt x="249" y="709"/>
                  </a:lnTo>
                  <a:lnTo>
                    <a:pt x="268" y="688"/>
                  </a:lnTo>
                  <a:lnTo>
                    <a:pt x="227" y="646"/>
                  </a:lnTo>
                  <a:lnTo>
                    <a:pt x="195" y="656"/>
                  </a:lnTo>
                  <a:lnTo>
                    <a:pt x="178" y="651"/>
                  </a:lnTo>
                  <a:lnTo>
                    <a:pt x="150" y="689"/>
                  </a:lnTo>
                  <a:lnTo>
                    <a:pt x="134" y="716"/>
                  </a:lnTo>
                  <a:lnTo>
                    <a:pt x="90" y="721"/>
                  </a:lnTo>
                  <a:lnTo>
                    <a:pt x="74" y="714"/>
                  </a:lnTo>
                  <a:lnTo>
                    <a:pt x="71" y="654"/>
                  </a:lnTo>
                  <a:lnTo>
                    <a:pt x="131" y="653"/>
                  </a:lnTo>
                  <a:lnTo>
                    <a:pt x="129" y="617"/>
                  </a:lnTo>
                  <a:lnTo>
                    <a:pt x="105" y="598"/>
                  </a:lnTo>
                  <a:lnTo>
                    <a:pt x="117" y="588"/>
                  </a:lnTo>
                  <a:lnTo>
                    <a:pt x="132" y="590"/>
                  </a:lnTo>
                  <a:lnTo>
                    <a:pt x="129" y="576"/>
                  </a:lnTo>
                  <a:lnTo>
                    <a:pt x="157" y="570"/>
                  </a:lnTo>
                  <a:lnTo>
                    <a:pt x="179" y="547"/>
                  </a:lnTo>
                  <a:lnTo>
                    <a:pt x="186" y="530"/>
                  </a:lnTo>
                  <a:lnTo>
                    <a:pt x="214" y="522"/>
                  </a:lnTo>
                  <a:lnTo>
                    <a:pt x="209" y="484"/>
                  </a:lnTo>
                  <a:lnTo>
                    <a:pt x="230" y="463"/>
                  </a:lnTo>
                  <a:lnTo>
                    <a:pt x="233" y="485"/>
                  </a:lnTo>
                  <a:lnTo>
                    <a:pt x="222" y="503"/>
                  </a:lnTo>
                  <a:lnTo>
                    <a:pt x="232" y="519"/>
                  </a:lnTo>
                  <a:lnTo>
                    <a:pt x="265" y="504"/>
                  </a:lnTo>
                  <a:lnTo>
                    <a:pt x="269" y="512"/>
                  </a:lnTo>
                  <a:lnTo>
                    <a:pt x="298" y="507"/>
                  </a:lnTo>
                  <a:lnTo>
                    <a:pt x="326" y="461"/>
                  </a:lnTo>
                  <a:lnTo>
                    <a:pt x="337" y="474"/>
                  </a:lnTo>
                  <a:lnTo>
                    <a:pt x="345" y="455"/>
                  </a:lnTo>
                  <a:lnTo>
                    <a:pt x="332" y="443"/>
                  </a:lnTo>
                  <a:lnTo>
                    <a:pt x="377" y="433"/>
                  </a:lnTo>
                  <a:lnTo>
                    <a:pt x="379" y="417"/>
                  </a:lnTo>
                  <a:lnTo>
                    <a:pt x="336" y="427"/>
                  </a:lnTo>
                  <a:lnTo>
                    <a:pt x="318" y="411"/>
                  </a:lnTo>
                  <a:lnTo>
                    <a:pt x="317" y="381"/>
                  </a:lnTo>
                  <a:lnTo>
                    <a:pt x="353" y="329"/>
                  </a:lnTo>
                  <a:lnTo>
                    <a:pt x="326" y="325"/>
                  </a:lnTo>
                  <a:lnTo>
                    <a:pt x="318" y="342"/>
                  </a:lnTo>
                  <a:lnTo>
                    <a:pt x="287" y="385"/>
                  </a:lnTo>
                  <a:lnTo>
                    <a:pt x="277" y="405"/>
                  </a:lnTo>
                  <a:lnTo>
                    <a:pt x="297" y="423"/>
                  </a:lnTo>
                  <a:lnTo>
                    <a:pt x="294" y="442"/>
                  </a:lnTo>
                  <a:lnTo>
                    <a:pt x="279" y="450"/>
                  </a:lnTo>
                  <a:lnTo>
                    <a:pt x="279" y="486"/>
                  </a:lnTo>
                  <a:lnTo>
                    <a:pt x="250" y="495"/>
                  </a:lnTo>
                  <a:lnTo>
                    <a:pt x="241" y="470"/>
                  </a:lnTo>
                  <a:lnTo>
                    <a:pt x="232" y="441"/>
                  </a:lnTo>
                  <a:lnTo>
                    <a:pt x="198" y="458"/>
                  </a:lnTo>
                  <a:lnTo>
                    <a:pt x="185" y="409"/>
                  </a:lnTo>
                  <a:lnTo>
                    <a:pt x="225" y="359"/>
                  </a:lnTo>
                  <a:lnTo>
                    <a:pt x="289" y="226"/>
                  </a:lnTo>
                  <a:lnTo>
                    <a:pt x="401" y="210"/>
                  </a:lnTo>
                  <a:lnTo>
                    <a:pt x="410" y="238"/>
                  </a:lnTo>
                  <a:lnTo>
                    <a:pt x="474" y="274"/>
                  </a:lnTo>
                  <a:lnTo>
                    <a:pt x="485" y="302"/>
                  </a:lnTo>
                  <a:lnTo>
                    <a:pt x="436" y="316"/>
                  </a:lnTo>
                  <a:lnTo>
                    <a:pt x="433" y="347"/>
                  </a:lnTo>
                  <a:lnTo>
                    <a:pt x="505" y="312"/>
                  </a:lnTo>
                  <a:lnTo>
                    <a:pt x="502" y="260"/>
                  </a:lnTo>
                  <a:lnTo>
                    <a:pt x="528" y="272"/>
                  </a:lnTo>
                  <a:lnTo>
                    <a:pt x="538" y="295"/>
                  </a:lnTo>
                  <a:lnTo>
                    <a:pt x="590" y="264"/>
                  </a:lnTo>
                  <a:lnTo>
                    <a:pt x="632" y="235"/>
                  </a:lnTo>
                  <a:lnTo>
                    <a:pt x="637" y="213"/>
                  </a:lnTo>
                  <a:lnTo>
                    <a:pt x="667" y="238"/>
                  </a:lnTo>
                  <a:lnTo>
                    <a:pt x="710" y="254"/>
                  </a:lnTo>
                  <a:lnTo>
                    <a:pt x="694" y="211"/>
                  </a:lnTo>
                  <a:lnTo>
                    <a:pt x="713" y="163"/>
                  </a:lnTo>
                  <a:lnTo>
                    <a:pt x="745" y="159"/>
                  </a:lnTo>
                  <a:lnTo>
                    <a:pt x="736" y="202"/>
                  </a:lnTo>
                  <a:lnTo>
                    <a:pt x="743" y="253"/>
                  </a:lnTo>
                  <a:lnTo>
                    <a:pt x="714" y="316"/>
                  </a:lnTo>
                  <a:lnTo>
                    <a:pt x="724" y="321"/>
                  </a:lnTo>
                  <a:lnTo>
                    <a:pt x="757" y="268"/>
                  </a:lnTo>
                  <a:lnTo>
                    <a:pt x="746" y="220"/>
                  </a:lnTo>
                  <a:lnTo>
                    <a:pt x="764" y="171"/>
                  </a:lnTo>
                  <a:lnTo>
                    <a:pt x="781" y="173"/>
                  </a:lnTo>
                  <a:lnTo>
                    <a:pt x="802" y="178"/>
                  </a:lnTo>
                  <a:lnTo>
                    <a:pt x="825" y="201"/>
                  </a:lnTo>
                  <a:lnTo>
                    <a:pt x="836" y="189"/>
                  </a:lnTo>
                  <a:lnTo>
                    <a:pt x="813" y="168"/>
                  </a:lnTo>
                  <a:lnTo>
                    <a:pt x="809" y="136"/>
                  </a:lnTo>
                  <a:lnTo>
                    <a:pt x="860" y="126"/>
                  </a:lnTo>
                  <a:lnTo>
                    <a:pt x="85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922" y="264"/>
              <a:ext cx="136" cy="190"/>
            </a:xfrm>
            <a:custGeom>
              <a:avLst/>
              <a:gdLst>
                <a:gd name="T0" fmla="*/ 23 w 136"/>
                <a:gd name="T1" fmla="*/ 190 h 190"/>
                <a:gd name="T2" fmla="*/ 7 w 136"/>
                <a:gd name="T3" fmla="*/ 174 h 190"/>
                <a:gd name="T4" fmla="*/ 0 w 136"/>
                <a:gd name="T5" fmla="*/ 131 h 190"/>
                <a:gd name="T6" fmla="*/ 67 w 136"/>
                <a:gd name="T7" fmla="*/ 28 h 190"/>
                <a:gd name="T8" fmla="*/ 133 w 136"/>
                <a:gd name="T9" fmla="*/ 0 h 190"/>
                <a:gd name="T10" fmla="*/ 136 w 136"/>
                <a:gd name="T11" fmla="*/ 15 h 190"/>
                <a:gd name="T12" fmla="*/ 84 w 136"/>
                <a:gd name="T13" fmla="*/ 51 h 190"/>
                <a:gd name="T14" fmla="*/ 31 w 136"/>
                <a:gd name="T15" fmla="*/ 146 h 190"/>
                <a:gd name="T16" fmla="*/ 36 w 136"/>
                <a:gd name="T17" fmla="*/ 185 h 190"/>
                <a:gd name="T18" fmla="*/ 23 w 136"/>
                <a:gd name="T19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90">
                  <a:moveTo>
                    <a:pt x="23" y="190"/>
                  </a:moveTo>
                  <a:lnTo>
                    <a:pt x="7" y="174"/>
                  </a:lnTo>
                  <a:lnTo>
                    <a:pt x="0" y="131"/>
                  </a:lnTo>
                  <a:lnTo>
                    <a:pt x="67" y="28"/>
                  </a:lnTo>
                  <a:lnTo>
                    <a:pt x="133" y="0"/>
                  </a:lnTo>
                  <a:lnTo>
                    <a:pt x="136" y="15"/>
                  </a:lnTo>
                  <a:lnTo>
                    <a:pt x="84" y="51"/>
                  </a:lnTo>
                  <a:lnTo>
                    <a:pt x="31" y="146"/>
                  </a:lnTo>
                  <a:lnTo>
                    <a:pt x="36" y="185"/>
                  </a:lnTo>
                  <a:lnTo>
                    <a:pt x="23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720" y="857"/>
              <a:ext cx="122" cy="61"/>
            </a:xfrm>
            <a:custGeom>
              <a:avLst/>
              <a:gdLst>
                <a:gd name="T0" fmla="*/ 122 w 122"/>
                <a:gd name="T1" fmla="*/ 53 h 61"/>
                <a:gd name="T2" fmla="*/ 102 w 122"/>
                <a:gd name="T3" fmla="*/ 35 h 61"/>
                <a:gd name="T4" fmla="*/ 70 w 122"/>
                <a:gd name="T5" fmla="*/ 14 h 61"/>
                <a:gd name="T6" fmla="*/ 45 w 122"/>
                <a:gd name="T7" fmla="*/ 20 h 61"/>
                <a:gd name="T8" fmla="*/ 47 w 122"/>
                <a:gd name="T9" fmla="*/ 2 h 61"/>
                <a:gd name="T10" fmla="*/ 20 w 122"/>
                <a:gd name="T11" fmla="*/ 0 h 61"/>
                <a:gd name="T12" fmla="*/ 0 w 122"/>
                <a:gd name="T13" fmla="*/ 49 h 61"/>
                <a:gd name="T14" fmla="*/ 26 w 122"/>
                <a:gd name="T15" fmla="*/ 59 h 61"/>
                <a:gd name="T16" fmla="*/ 64 w 122"/>
                <a:gd name="T17" fmla="*/ 52 h 61"/>
                <a:gd name="T18" fmla="*/ 84 w 122"/>
                <a:gd name="T19" fmla="*/ 61 h 61"/>
                <a:gd name="T20" fmla="*/ 122 w 122"/>
                <a:gd name="T21" fmla="*/ 5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61">
                  <a:moveTo>
                    <a:pt x="122" y="53"/>
                  </a:moveTo>
                  <a:lnTo>
                    <a:pt x="102" y="35"/>
                  </a:lnTo>
                  <a:lnTo>
                    <a:pt x="70" y="14"/>
                  </a:lnTo>
                  <a:lnTo>
                    <a:pt x="45" y="20"/>
                  </a:lnTo>
                  <a:lnTo>
                    <a:pt x="47" y="2"/>
                  </a:lnTo>
                  <a:lnTo>
                    <a:pt x="20" y="0"/>
                  </a:lnTo>
                  <a:lnTo>
                    <a:pt x="0" y="49"/>
                  </a:lnTo>
                  <a:lnTo>
                    <a:pt x="26" y="59"/>
                  </a:lnTo>
                  <a:lnTo>
                    <a:pt x="64" y="52"/>
                  </a:lnTo>
                  <a:lnTo>
                    <a:pt x="84" y="61"/>
                  </a:lnTo>
                  <a:lnTo>
                    <a:pt x="122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875" y="845"/>
              <a:ext cx="66" cy="115"/>
            </a:xfrm>
            <a:custGeom>
              <a:avLst/>
              <a:gdLst>
                <a:gd name="T0" fmla="*/ 55 w 66"/>
                <a:gd name="T1" fmla="*/ 115 h 115"/>
                <a:gd name="T2" fmla="*/ 61 w 66"/>
                <a:gd name="T3" fmla="*/ 93 h 115"/>
                <a:gd name="T4" fmla="*/ 36 w 66"/>
                <a:gd name="T5" fmla="*/ 38 h 115"/>
                <a:gd name="T6" fmla="*/ 66 w 66"/>
                <a:gd name="T7" fmla="*/ 22 h 115"/>
                <a:gd name="T8" fmla="*/ 50 w 66"/>
                <a:gd name="T9" fmla="*/ 0 h 115"/>
                <a:gd name="T10" fmla="*/ 14 w 66"/>
                <a:gd name="T11" fmla="*/ 8 h 115"/>
                <a:gd name="T12" fmla="*/ 0 w 66"/>
                <a:gd name="T13" fmla="*/ 31 h 115"/>
                <a:gd name="T14" fmla="*/ 24 w 66"/>
                <a:gd name="T15" fmla="*/ 80 h 115"/>
                <a:gd name="T16" fmla="*/ 21 w 66"/>
                <a:gd name="T17" fmla="*/ 107 h 115"/>
                <a:gd name="T18" fmla="*/ 55 w 66"/>
                <a:gd name="T1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15">
                  <a:moveTo>
                    <a:pt x="55" y="115"/>
                  </a:moveTo>
                  <a:lnTo>
                    <a:pt x="61" y="93"/>
                  </a:lnTo>
                  <a:lnTo>
                    <a:pt x="36" y="38"/>
                  </a:lnTo>
                  <a:lnTo>
                    <a:pt x="66" y="22"/>
                  </a:lnTo>
                  <a:lnTo>
                    <a:pt x="50" y="0"/>
                  </a:lnTo>
                  <a:lnTo>
                    <a:pt x="14" y="8"/>
                  </a:lnTo>
                  <a:lnTo>
                    <a:pt x="0" y="31"/>
                  </a:lnTo>
                  <a:lnTo>
                    <a:pt x="24" y="80"/>
                  </a:lnTo>
                  <a:lnTo>
                    <a:pt x="21" y="107"/>
                  </a:lnTo>
                  <a:lnTo>
                    <a:pt x="5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659" y="758"/>
              <a:ext cx="28" cy="102"/>
            </a:xfrm>
            <a:custGeom>
              <a:avLst/>
              <a:gdLst>
                <a:gd name="T0" fmla="*/ 13 w 28"/>
                <a:gd name="T1" fmla="*/ 0 h 102"/>
                <a:gd name="T2" fmla="*/ 17 w 28"/>
                <a:gd name="T3" fmla="*/ 15 h 102"/>
                <a:gd name="T4" fmla="*/ 18 w 28"/>
                <a:gd name="T5" fmla="*/ 43 h 102"/>
                <a:gd name="T6" fmla="*/ 28 w 28"/>
                <a:gd name="T7" fmla="*/ 63 h 102"/>
                <a:gd name="T8" fmla="*/ 14 w 28"/>
                <a:gd name="T9" fmla="*/ 63 h 102"/>
                <a:gd name="T10" fmla="*/ 15 w 28"/>
                <a:gd name="T11" fmla="*/ 82 h 102"/>
                <a:gd name="T12" fmla="*/ 20 w 28"/>
                <a:gd name="T13" fmla="*/ 100 h 102"/>
                <a:gd name="T14" fmla="*/ 10 w 28"/>
                <a:gd name="T15" fmla="*/ 94 h 102"/>
                <a:gd name="T16" fmla="*/ 0 w 28"/>
                <a:gd name="T17" fmla="*/ 102 h 102"/>
                <a:gd name="T18" fmla="*/ 7 w 28"/>
                <a:gd name="T19" fmla="*/ 36 h 102"/>
                <a:gd name="T20" fmla="*/ 4 w 28"/>
                <a:gd name="T21" fmla="*/ 10 h 102"/>
                <a:gd name="T22" fmla="*/ 13 w 28"/>
                <a:gd name="T2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02">
                  <a:moveTo>
                    <a:pt x="13" y="0"/>
                  </a:moveTo>
                  <a:lnTo>
                    <a:pt x="17" y="15"/>
                  </a:lnTo>
                  <a:lnTo>
                    <a:pt x="18" y="43"/>
                  </a:lnTo>
                  <a:lnTo>
                    <a:pt x="28" y="63"/>
                  </a:lnTo>
                  <a:lnTo>
                    <a:pt x="14" y="63"/>
                  </a:lnTo>
                  <a:lnTo>
                    <a:pt x="15" y="82"/>
                  </a:lnTo>
                  <a:lnTo>
                    <a:pt x="20" y="100"/>
                  </a:lnTo>
                  <a:lnTo>
                    <a:pt x="10" y="94"/>
                  </a:lnTo>
                  <a:lnTo>
                    <a:pt x="0" y="102"/>
                  </a:lnTo>
                  <a:lnTo>
                    <a:pt x="7" y="36"/>
                  </a:lnTo>
                  <a:lnTo>
                    <a:pt x="4" y="1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646" y="868"/>
              <a:ext cx="46" cy="43"/>
            </a:xfrm>
            <a:custGeom>
              <a:avLst/>
              <a:gdLst>
                <a:gd name="T0" fmla="*/ 14 w 46"/>
                <a:gd name="T1" fmla="*/ 0 h 43"/>
                <a:gd name="T2" fmla="*/ 32 w 46"/>
                <a:gd name="T3" fmla="*/ 10 h 43"/>
                <a:gd name="T4" fmla="*/ 46 w 46"/>
                <a:gd name="T5" fmla="*/ 12 h 43"/>
                <a:gd name="T6" fmla="*/ 46 w 46"/>
                <a:gd name="T7" fmla="*/ 31 h 43"/>
                <a:gd name="T8" fmla="*/ 31 w 46"/>
                <a:gd name="T9" fmla="*/ 36 h 43"/>
                <a:gd name="T10" fmla="*/ 12 w 46"/>
                <a:gd name="T11" fmla="*/ 34 h 43"/>
                <a:gd name="T12" fmla="*/ 11 w 46"/>
                <a:gd name="T13" fmla="*/ 43 h 43"/>
                <a:gd name="T14" fmla="*/ 0 w 46"/>
                <a:gd name="T15" fmla="*/ 32 h 43"/>
                <a:gd name="T16" fmla="*/ 11 w 46"/>
                <a:gd name="T17" fmla="*/ 19 h 43"/>
                <a:gd name="T18" fmla="*/ 14 w 46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3">
                  <a:moveTo>
                    <a:pt x="14" y="0"/>
                  </a:moveTo>
                  <a:lnTo>
                    <a:pt x="32" y="10"/>
                  </a:lnTo>
                  <a:lnTo>
                    <a:pt x="46" y="12"/>
                  </a:lnTo>
                  <a:lnTo>
                    <a:pt x="46" y="31"/>
                  </a:lnTo>
                  <a:lnTo>
                    <a:pt x="31" y="36"/>
                  </a:lnTo>
                  <a:lnTo>
                    <a:pt x="12" y="34"/>
                  </a:lnTo>
                  <a:lnTo>
                    <a:pt x="11" y="43"/>
                  </a:lnTo>
                  <a:lnTo>
                    <a:pt x="0" y="32"/>
                  </a:lnTo>
                  <a:lnTo>
                    <a:pt x="11" y="19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562" y="993"/>
              <a:ext cx="19" cy="31"/>
            </a:xfrm>
            <a:custGeom>
              <a:avLst/>
              <a:gdLst>
                <a:gd name="T0" fmla="*/ 7 w 19"/>
                <a:gd name="T1" fmla="*/ 31 h 31"/>
                <a:gd name="T2" fmla="*/ 19 w 19"/>
                <a:gd name="T3" fmla="*/ 12 h 31"/>
                <a:gd name="T4" fmla="*/ 17 w 19"/>
                <a:gd name="T5" fmla="*/ 0 h 31"/>
                <a:gd name="T6" fmla="*/ 6 w 19"/>
                <a:gd name="T7" fmla="*/ 0 h 31"/>
                <a:gd name="T8" fmla="*/ 0 w 19"/>
                <a:gd name="T9" fmla="*/ 5 h 31"/>
                <a:gd name="T10" fmla="*/ 1 w 19"/>
                <a:gd name="T11" fmla="*/ 11 h 31"/>
                <a:gd name="T12" fmla="*/ 7 w 19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1">
                  <a:moveTo>
                    <a:pt x="7" y="31"/>
                  </a:moveTo>
                  <a:lnTo>
                    <a:pt x="19" y="12"/>
                  </a:lnTo>
                  <a:lnTo>
                    <a:pt x="1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1" y="11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573" y="913"/>
              <a:ext cx="89" cy="90"/>
            </a:xfrm>
            <a:custGeom>
              <a:avLst/>
              <a:gdLst>
                <a:gd name="T0" fmla="*/ 75 w 89"/>
                <a:gd name="T1" fmla="*/ 0 h 90"/>
                <a:gd name="T2" fmla="*/ 89 w 89"/>
                <a:gd name="T3" fmla="*/ 11 h 90"/>
                <a:gd name="T4" fmla="*/ 86 w 89"/>
                <a:gd name="T5" fmla="*/ 33 h 90"/>
                <a:gd name="T6" fmla="*/ 80 w 89"/>
                <a:gd name="T7" fmla="*/ 53 h 90"/>
                <a:gd name="T8" fmla="*/ 68 w 89"/>
                <a:gd name="T9" fmla="*/ 68 h 90"/>
                <a:gd name="T10" fmla="*/ 47 w 89"/>
                <a:gd name="T11" fmla="*/ 69 h 90"/>
                <a:gd name="T12" fmla="*/ 42 w 89"/>
                <a:gd name="T13" fmla="*/ 82 h 90"/>
                <a:gd name="T14" fmla="*/ 15 w 89"/>
                <a:gd name="T15" fmla="*/ 90 h 90"/>
                <a:gd name="T16" fmla="*/ 15 w 89"/>
                <a:gd name="T17" fmla="*/ 77 h 90"/>
                <a:gd name="T18" fmla="*/ 0 w 89"/>
                <a:gd name="T19" fmla="*/ 73 h 90"/>
                <a:gd name="T20" fmla="*/ 18 w 89"/>
                <a:gd name="T21" fmla="*/ 58 h 90"/>
                <a:gd name="T22" fmla="*/ 39 w 89"/>
                <a:gd name="T23" fmla="*/ 63 h 90"/>
                <a:gd name="T24" fmla="*/ 44 w 89"/>
                <a:gd name="T25" fmla="*/ 45 h 90"/>
                <a:gd name="T26" fmla="*/ 53 w 89"/>
                <a:gd name="T27" fmla="*/ 43 h 90"/>
                <a:gd name="T28" fmla="*/ 71 w 89"/>
                <a:gd name="T29" fmla="*/ 30 h 90"/>
                <a:gd name="T30" fmla="*/ 73 w 89"/>
                <a:gd name="T31" fmla="*/ 13 h 90"/>
                <a:gd name="T32" fmla="*/ 75 w 89"/>
                <a:gd name="T3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90">
                  <a:moveTo>
                    <a:pt x="75" y="0"/>
                  </a:moveTo>
                  <a:lnTo>
                    <a:pt x="89" y="11"/>
                  </a:lnTo>
                  <a:lnTo>
                    <a:pt x="86" y="33"/>
                  </a:lnTo>
                  <a:lnTo>
                    <a:pt x="80" y="53"/>
                  </a:lnTo>
                  <a:lnTo>
                    <a:pt x="68" y="68"/>
                  </a:lnTo>
                  <a:lnTo>
                    <a:pt x="47" y="69"/>
                  </a:lnTo>
                  <a:lnTo>
                    <a:pt x="42" y="82"/>
                  </a:lnTo>
                  <a:lnTo>
                    <a:pt x="15" y="90"/>
                  </a:lnTo>
                  <a:lnTo>
                    <a:pt x="15" y="77"/>
                  </a:lnTo>
                  <a:lnTo>
                    <a:pt x="0" y="73"/>
                  </a:lnTo>
                  <a:lnTo>
                    <a:pt x="18" y="58"/>
                  </a:lnTo>
                  <a:lnTo>
                    <a:pt x="39" y="63"/>
                  </a:lnTo>
                  <a:lnTo>
                    <a:pt x="44" y="45"/>
                  </a:lnTo>
                  <a:lnTo>
                    <a:pt x="53" y="43"/>
                  </a:lnTo>
                  <a:lnTo>
                    <a:pt x="71" y="30"/>
                  </a:lnTo>
                  <a:lnTo>
                    <a:pt x="73" y="13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479" y="1066"/>
              <a:ext cx="19" cy="33"/>
            </a:xfrm>
            <a:custGeom>
              <a:avLst/>
              <a:gdLst>
                <a:gd name="T0" fmla="*/ 15 w 19"/>
                <a:gd name="T1" fmla="*/ 0 h 33"/>
                <a:gd name="T2" fmla="*/ 5 w 19"/>
                <a:gd name="T3" fmla="*/ 14 h 33"/>
                <a:gd name="T4" fmla="*/ 0 w 19"/>
                <a:gd name="T5" fmla="*/ 33 h 33"/>
                <a:gd name="T6" fmla="*/ 13 w 19"/>
                <a:gd name="T7" fmla="*/ 29 h 33"/>
                <a:gd name="T8" fmla="*/ 19 w 19"/>
                <a:gd name="T9" fmla="*/ 17 h 33"/>
                <a:gd name="T10" fmla="*/ 15 w 19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3">
                  <a:moveTo>
                    <a:pt x="15" y="0"/>
                  </a:moveTo>
                  <a:lnTo>
                    <a:pt x="5" y="14"/>
                  </a:lnTo>
                  <a:lnTo>
                    <a:pt x="0" y="33"/>
                  </a:lnTo>
                  <a:lnTo>
                    <a:pt x="13" y="29"/>
                  </a:lnTo>
                  <a:lnTo>
                    <a:pt x="19" y="1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388" y="1119"/>
              <a:ext cx="19" cy="14"/>
            </a:xfrm>
            <a:custGeom>
              <a:avLst/>
              <a:gdLst>
                <a:gd name="T0" fmla="*/ 19 w 19"/>
                <a:gd name="T1" fmla="*/ 0 h 14"/>
                <a:gd name="T2" fmla="*/ 0 w 19"/>
                <a:gd name="T3" fmla="*/ 0 h 14"/>
                <a:gd name="T4" fmla="*/ 1 w 19"/>
                <a:gd name="T5" fmla="*/ 14 h 14"/>
                <a:gd name="T6" fmla="*/ 19 w 19"/>
                <a:gd name="T7" fmla="*/ 14 h 14"/>
                <a:gd name="T8" fmla="*/ 19 w 1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19" y="0"/>
                  </a:moveTo>
                  <a:lnTo>
                    <a:pt x="0" y="0"/>
                  </a:lnTo>
                  <a:lnTo>
                    <a:pt x="1" y="14"/>
                  </a:lnTo>
                  <a:lnTo>
                    <a:pt x="19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482" y="1127"/>
              <a:ext cx="21" cy="55"/>
            </a:xfrm>
            <a:custGeom>
              <a:avLst/>
              <a:gdLst>
                <a:gd name="T0" fmla="*/ 17 w 21"/>
                <a:gd name="T1" fmla="*/ 0 h 55"/>
                <a:gd name="T2" fmla="*/ 6 w 21"/>
                <a:gd name="T3" fmla="*/ 5 h 55"/>
                <a:gd name="T4" fmla="*/ 0 w 21"/>
                <a:gd name="T5" fmla="*/ 23 h 55"/>
                <a:gd name="T6" fmla="*/ 8 w 21"/>
                <a:gd name="T7" fmla="*/ 55 h 55"/>
                <a:gd name="T8" fmla="*/ 17 w 21"/>
                <a:gd name="T9" fmla="*/ 44 h 55"/>
                <a:gd name="T10" fmla="*/ 17 w 21"/>
                <a:gd name="T11" fmla="*/ 27 h 55"/>
                <a:gd name="T12" fmla="*/ 21 w 21"/>
                <a:gd name="T13" fmla="*/ 19 h 55"/>
                <a:gd name="T14" fmla="*/ 17 w 21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5">
                  <a:moveTo>
                    <a:pt x="17" y="0"/>
                  </a:moveTo>
                  <a:lnTo>
                    <a:pt x="6" y="5"/>
                  </a:lnTo>
                  <a:lnTo>
                    <a:pt x="0" y="23"/>
                  </a:lnTo>
                  <a:lnTo>
                    <a:pt x="8" y="55"/>
                  </a:lnTo>
                  <a:lnTo>
                    <a:pt x="17" y="44"/>
                  </a:lnTo>
                  <a:lnTo>
                    <a:pt x="17" y="27"/>
                  </a:lnTo>
                  <a:lnTo>
                    <a:pt x="21" y="19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504" y="1175"/>
              <a:ext cx="14" cy="14"/>
            </a:xfrm>
            <a:custGeom>
              <a:avLst/>
              <a:gdLst>
                <a:gd name="T0" fmla="*/ 8 w 14"/>
                <a:gd name="T1" fmla="*/ 0 h 14"/>
                <a:gd name="T2" fmla="*/ 14 w 14"/>
                <a:gd name="T3" fmla="*/ 9 h 14"/>
                <a:gd name="T4" fmla="*/ 4 w 14"/>
                <a:gd name="T5" fmla="*/ 14 h 14"/>
                <a:gd name="T6" fmla="*/ 0 w 14"/>
                <a:gd name="T7" fmla="*/ 4 h 14"/>
                <a:gd name="T8" fmla="*/ 8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14" y="9"/>
                  </a:lnTo>
                  <a:lnTo>
                    <a:pt x="4" y="14"/>
                  </a:lnTo>
                  <a:lnTo>
                    <a:pt x="0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497" y="1189"/>
              <a:ext cx="11" cy="13"/>
            </a:xfrm>
            <a:custGeom>
              <a:avLst/>
              <a:gdLst>
                <a:gd name="T0" fmla="*/ 0 w 11"/>
                <a:gd name="T1" fmla="*/ 0 h 13"/>
                <a:gd name="T2" fmla="*/ 11 w 11"/>
                <a:gd name="T3" fmla="*/ 4 h 13"/>
                <a:gd name="T4" fmla="*/ 1 w 11"/>
                <a:gd name="T5" fmla="*/ 13 h 13"/>
                <a:gd name="T6" fmla="*/ 0 w 1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">
                  <a:moveTo>
                    <a:pt x="0" y="0"/>
                  </a:moveTo>
                  <a:lnTo>
                    <a:pt x="11" y="4"/>
                  </a:lnTo>
                  <a:lnTo>
                    <a:pt x="1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498" y="1199"/>
              <a:ext cx="25" cy="19"/>
            </a:xfrm>
            <a:custGeom>
              <a:avLst/>
              <a:gdLst>
                <a:gd name="T0" fmla="*/ 3 w 20"/>
                <a:gd name="T1" fmla="*/ 7 h 15"/>
                <a:gd name="T2" fmla="*/ 10 w 20"/>
                <a:gd name="T3" fmla="*/ 0 h 15"/>
                <a:gd name="T4" fmla="*/ 20 w 20"/>
                <a:gd name="T5" fmla="*/ 4 h 15"/>
                <a:gd name="T6" fmla="*/ 12 w 20"/>
                <a:gd name="T7" fmla="*/ 14 h 15"/>
                <a:gd name="T8" fmla="*/ 0 w 20"/>
                <a:gd name="T9" fmla="*/ 15 h 15"/>
                <a:gd name="T10" fmla="*/ 3 w 20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5">
                  <a:moveTo>
                    <a:pt x="3" y="7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5" y="15"/>
                    <a:pt x="12" y="14"/>
                  </a:cubicBezTo>
                  <a:cubicBezTo>
                    <a:pt x="9" y="13"/>
                    <a:pt x="0" y="15"/>
                    <a:pt x="0" y="15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6497" y="1208"/>
              <a:ext cx="39" cy="32"/>
            </a:xfrm>
            <a:custGeom>
              <a:avLst/>
              <a:gdLst>
                <a:gd name="T0" fmla="*/ 35 w 39"/>
                <a:gd name="T1" fmla="*/ 0 h 32"/>
                <a:gd name="T2" fmla="*/ 39 w 39"/>
                <a:gd name="T3" fmla="*/ 18 h 32"/>
                <a:gd name="T4" fmla="*/ 33 w 39"/>
                <a:gd name="T5" fmla="*/ 29 h 32"/>
                <a:gd name="T6" fmla="*/ 25 w 39"/>
                <a:gd name="T7" fmla="*/ 32 h 32"/>
                <a:gd name="T8" fmla="*/ 19 w 39"/>
                <a:gd name="T9" fmla="*/ 18 h 32"/>
                <a:gd name="T10" fmla="*/ 0 w 39"/>
                <a:gd name="T11" fmla="*/ 24 h 32"/>
                <a:gd name="T12" fmla="*/ 7 w 39"/>
                <a:gd name="T13" fmla="*/ 17 h 32"/>
                <a:gd name="T14" fmla="*/ 26 w 39"/>
                <a:gd name="T15" fmla="*/ 13 h 32"/>
                <a:gd name="T16" fmla="*/ 35 w 39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2">
                  <a:moveTo>
                    <a:pt x="35" y="0"/>
                  </a:moveTo>
                  <a:lnTo>
                    <a:pt x="39" y="18"/>
                  </a:lnTo>
                  <a:lnTo>
                    <a:pt x="33" y="29"/>
                  </a:lnTo>
                  <a:lnTo>
                    <a:pt x="25" y="32"/>
                  </a:lnTo>
                  <a:lnTo>
                    <a:pt x="19" y="18"/>
                  </a:lnTo>
                  <a:lnTo>
                    <a:pt x="0" y="24"/>
                  </a:lnTo>
                  <a:lnTo>
                    <a:pt x="7" y="17"/>
                  </a:lnTo>
                  <a:lnTo>
                    <a:pt x="26" y="13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459" y="1193"/>
              <a:ext cx="20" cy="28"/>
            </a:xfrm>
            <a:custGeom>
              <a:avLst/>
              <a:gdLst>
                <a:gd name="T0" fmla="*/ 18 w 20"/>
                <a:gd name="T1" fmla="*/ 0 h 28"/>
                <a:gd name="T2" fmla="*/ 14 w 20"/>
                <a:gd name="T3" fmla="*/ 14 h 28"/>
                <a:gd name="T4" fmla="*/ 0 w 20"/>
                <a:gd name="T5" fmla="*/ 25 h 28"/>
                <a:gd name="T6" fmla="*/ 9 w 20"/>
                <a:gd name="T7" fmla="*/ 28 h 28"/>
                <a:gd name="T8" fmla="*/ 20 w 20"/>
                <a:gd name="T9" fmla="*/ 9 h 28"/>
                <a:gd name="T10" fmla="*/ 18 w 2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8">
                  <a:moveTo>
                    <a:pt x="18" y="0"/>
                  </a:moveTo>
                  <a:lnTo>
                    <a:pt x="14" y="14"/>
                  </a:lnTo>
                  <a:lnTo>
                    <a:pt x="0" y="25"/>
                  </a:lnTo>
                  <a:lnTo>
                    <a:pt x="9" y="28"/>
                  </a:lnTo>
                  <a:lnTo>
                    <a:pt x="20" y="9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277" y="1237"/>
              <a:ext cx="90" cy="98"/>
            </a:xfrm>
            <a:custGeom>
              <a:avLst/>
              <a:gdLst>
                <a:gd name="T0" fmla="*/ 0 w 90"/>
                <a:gd name="T1" fmla="*/ 0 h 98"/>
                <a:gd name="T2" fmla="*/ 17 w 90"/>
                <a:gd name="T3" fmla="*/ 6 h 98"/>
                <a:gd name="T4" fmla="*/ 30 w 90"/>
                <a:gd name="T5" fmla="*/ 18 h 98"/>
                <a:gd name="T6" fmla="*/ 71 w 90"/>
                <a:gd name="T7" fmla="*/ 50 h 98"/>
                <a:gd name="T8" fmla="*/ 90 w 90"/>
                <a:gd name="T9" fmla="*/ 86 h 98"/>
                <a:gd name="T10" fmla="*/ 82 w 90"/>
                <a:gd name="T11" fmla="*/ 98 h 98"/>
                <a:gd name="T12" fmla="*/ 37 w 90"/>
                <a:gd name="T13" fmla="*/ 51 h 98"/>
                <a:gd name="T14" fmla="*/ 21 w 90"/>
                <a:gd name="T15" fmla="*/ 32 h 98"/>
                <a:gd name="T16" fmla="*/ 0 w 90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8">
                  <a:moveTo>
                    <a:pt x="0" y="0"/>
                  </a:moveTo>
                  <a:lnTo>
                    <a:pt x="17" y="6"/>
                  </a:lnTo>
                  <a:lnTo>
                    <a:pt x="30" y="18"/>
                  </a:lnTo>
                  <a:lnTo>
                    <a:pt x="71" y="50"/>
                  </a:lnTo>
                  <a:lnTo>
                    <a:pt x="90" y="86"/>
                  </a:lnTo>
                  <a:lnTo>
                    <a:pt x="82" y="98"/>
                  </a:lnTo>
                  <a:lnTo>
                    <a:pt x="37" y="51"/>
                  </a:lnTo>
                  <a:lnTo>
                    <a:pt x="21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390" y="1230"/>
              <a:ext cx="87" cy="91"/>
            </a:xfrm>
            <a:custGeom>
              <a:avLst/>
              <a:gdLst>
                <a:gd name="T0" fmla="*/ 61 w 87"/>
                <a:gd name="T1" fmla="*/ 72 h 91"/>
                <a:gd name="T2" fmla="*/ 83 w 87"/>
                <a:gd name="T3" fmla="*/ 51 h 91"/>
                <a:gd name="T4" fmla="*/ 75 w 87"/>
                <a:gd name="T5" fmla="*/ 42 h 91"/>
                <a:gd name="T6" fmla="*/ 70 w 87"/>
                <a:gd name="T7" fmla="*/ 29 h 91"/>
                <a:gd name="T8" fmla="*/ 80 w 87"/>
                <a:gd name="T9" fmla="*/ 21 h 91"/>
                <a:gd name="T10" fmla="*/ 87 w 87"/>
                <a:gd name="T11" fmla="*/ 15 h 91"/>
                <a:gd name="T12" fmla="*/ 73 w 87"/>
                <a:gd name="T13" fmla="*/ 9 h 91"/>
                <a:gd name="T14" fmla="*/ 65 w 87"/>
                <a:gd name="T15" fmla="*/ 0 h 91"/>
                <a:gd name="T16" fmla="*/ 50 w 87"/>
                <a:gd name="T17" fmla="*/ 18 h 91"/>
                <a:gd name="T18" fmla="*/ 18 w 87"/>
                <a:gd name="T19" fmla="*/ 44 h 91"/>
                <a:gd name="T20" fmla="*/ 5 w 87"/>
                <a:gd name="T21" fmla="*/ 42 h 91"/>
                <a:gd name="T22" fmla="*/ 0 w 87"/>
                <a:gd name="T23" fmla="*/ 53 h 91"/>
                <a:gd name="T24" fmla="*/ 5 w 87"/>
                <a:gd name="T25" fmla="*/ 72 h 91"/>
                <a:gd name="T26" fmla="*/ 12 w 87"/>
                <a:gd name="T27" fmla="*/ 82 h 91"/>
                <a:gd name="T28" fmla="*/ 40 w 87"/>
                <a:gd name="T29" fmla="*/ 85 h 91"/>
                <a:gd name="T30" fmla="*/ 61 w 87"/>
                <a:gd name="T31" fmla="*/ 91 h 91"/>
                <a:gd name="T32" fmla="*/ 61 w 87"/>
                <a:gd name="T33" fmla="*/ 7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91">
                  <a:moveTo>
                    <a:pt x="61" y="72"/>
                  </a:moveTo>
                  <a:lnTo>
                    <a:pt x="83" y="51"/>
                  </a:lnTo>
                  <a:lnTo>
                    <a:pt x="75" y="42"/>
                  </a:lnTo>
                  <a:lnTo>
                    <a:pt x="70" y="29"/>
                  </a:lnTo>
                  <a:lnTo>
                    <a:pt x="80" y="21"/>
                  </a:lnTo>
                  <a:lnTo>
                    <a:pt x="87" y="15"/>
                  </a:lnTo>
                  <a:lnTo>
                    <a:pt x="73" y="9"/>
                  </a:lnTo>
                  <a:lnTo>
                    <a:pt x="65" y="0"/>
                  </a:lnTo>
                  <a:lnTo>
                    <a:pt x="50" y="18"/>
                  </a:lnTo>
                  <a:lnTo>
                    <a:pt x="18" y="44"/>
                  </a:lnTo>
                  <a:lnTo>
                    <a:pt x="5" y="42"/>
                  </a:lnTo>
                  <a:lnTo>
                    <a:pt x="0" y="53"/>
                  </a:lnTo>
                  <a:lnTo>
                    <a:pt x="5" y="72"/>
                  </a:lnTo>
                  <a:lnTo>
                    <a:pt x="12" y="82"/>
                  </a:lnTo>
                  <a:lnTo>
                    <a:pt x="40" y="85"/>
                  </a:lnTo>
                  <a:lnTo>
                    <a:pt x="61" y="91"/>
                  </a:lnTo>
                  <a:lnTo>
                    <a:pt x="61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474" y="1273"/>
              <a:ext cx="51" cy="62"/>
            </a:xfrm>
            <a:custGeom>
              <a:avLst/>
              <a:gdLst>
                <a:gd name="T0" fmla="*/ 39 w 40"/>
                <a:gd name="T1" fmla="*/ 0 h 49"/>
                <a:gd name="T2" fmla="*/ 32 w 40"/>
                <a:gd name="T3" fmla="*/ 6 h 49"/>
                <a:gd name="T4" fmla="*/ 10 w 40"/>
                <a:gd name="T5" fmla="*/ 6 h 49"/>
                <a:gd name="T6" fmla="*/ 2 w 40"/>
                <a:gd name="T7" fmla="*/ 20 h 49"/>
                <a:gd name="T8" fmla="*/ 0 w 40"/>
                <a:gd name="T9" fmla="*/ 38 h 49"/>
                <a:gd name="T10" fmla="*/ 0 w 40"/>
                <a:gd name="T11" fmla="*/ 49 h 49"/>
                <a:gd name="T12" fmla="*/ 9 w 40"/>
                <a:gd name="T13" fmla="*/ 48 h 49"/>
                <a:gd name="T14" fmla="*/ 9 w 40"/>
                <a:gd name="T15" fmla="*/ 32 h 49"/>
                <a:gd name="T16" fmla="*/ 17 w 40"/>
                <a:gd name="T17" fmla="*/ 43 h 49"/>
                <a:gd name="T18" fmla="*/ 24 w 40"/>
                <a:gd name="T19" fmla="*/ 42 h 49"/>
                <a:gd name="T20" fmla="*/ 17 w 40"/>
                <a:gd name="T21" fmla="*/ 24 h 49"/>
                <a:gd name="T22" fmla="*/ 29 w 40"/>
                <a:gd name="T23" fmla="*/ 15 h 49"/>
                <a:gd name="T24" fmla="*/ 22 w 40"/>
                <a:gd name="T25" fmla="*/ 13 h 49"/>
                <a:gd name="T26" fmla="*/ 13 w 40"/>
                <a:gd name="T27" fmla="*/ 21 h 49"/>
                <a:gd name="T28" fmla="*/ 14 w 40"/>
                <a:gd name="T29" fmla="*/ 12 h 49"/>
                <a:gd name="T30" fmla="*/ 38 w 40"/>
                <a:gd name="T31" fmla="*/ 11 h 49"/>
                <a:gd name="T32" fmla="*/ 39 w 40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9">
                  <a:moveTo>
                    <a:pt x="39" y="0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35" y="9"/>
                    <a:pt x="38" y="11"/>
                  </a:cubicBezTo>
                  <a:cubicBezTo>
                    <a:pt x="40" y="12"/>
                    <a:pt x="39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361" y="1337"/>
              <a:ext cx="81" cy="24"/>
            </a:xfrm>
            <a:custGeom>
              <a:avLst/>
              <a:gdLst>
                <a:gd name="T0" fmla="*/ 0 w 81"/>
                <a:gd name="T1" fmla="*/ 7 h 24"/>
                <a:gd name="T2" fmla="*/ 8 w 81"/>
                <a:gd name="T3" fmla="*/ 0 h 24"/>
                <a:gd name="T4" fmla="*/ 24 w 81"/>
                <a:gd name="T5" fmla="*/ 2 h 24"/>
                <a:gd name="T6" fmla="*/ 34 w 81"/>
                <a:gd name="T7" fmla="*/ 7 h 24"/>
                <a:gd name="T8" fmla="*/ 46 w 81"/>
                <a:gd name="T9" fmla="*/ 3 h 24"/>
                <a:gd name="T10" fmla="*/ 57 w 81"/>
                <a:gd name="T11" fmla="*/ 11 h 24"/>
                <a:gd name="T12" fmla="*/ 75 w 81"/>
                <a:gd name="T13" fmla="*/ 15 h 24"/>
                <a:gd name="T14" fmla="*/ 81 w 81"/>
                <a:gd name="T15" fmla="*/ 24 h 24"/>
                <a:gd name="T16" fmla="*/ 69 w 81"/>
                <a:gd name="T17" fmla="*/ 21 h 24"/>
                <a:gd name="T18" fmla="*/ 44 w 81"/>
                <a:gd name="T19" fmla="*/ 19 h 24"/>
                <a:gd name="T20" fmla="*/ 33 w 81"/>
                <a:gd name="T21" fmla="*/ 19 h 24"/>
                <a:gd name="T22" fmla="*/ 9 w 81"/>
                <a:gd name="T23" fmla="*/ 11 h 24"/>
                <a:gd name="T24" fmla="*/ 0 w 81"/>
                <a:gd name="T25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24">
                  <a:moveTo>
                    <a:pt x="0" y="7"/>
                  </a:moveTo>
                  <a:lnTo>
                    <a:pt x="8" y="0"/>
                  </a:lnTo>
                  <a:lnTo>
                    <a:pt x="24" y="2"/>
                  </a:lnTo>
                  <a:lnTo>
                    <a:pt x="34" y="7"/>
                  </a:lnTo>
                  <a:lnTo>
                    <a:pt x="46" y="3"/>
                  </a:lnTo>
                  <a:lnTo>
                    <a:pt x="57" y="11"/>
                  </a:lnTo>
                  <a:lnTo>
                    <a:pt x="75" y="15"/>
                  </a:lnTo>
                  <a:lnTo>
                    <a:pt x="81" y="24"/>
                  </a:lnTo>
                  <a:lnTo>
                    <a:pt x="69" y="21"/>
                  </a:lnTo>
                  <a:lnTo>
                    <a:pt x="44" y="19"/>
                  </a:lnTo>
                  <a:lnTo>
                    <a:pt x="33" y="19"/>
                  </a:lnTo>
                  <a:lnTo>
                    <a:pt x="9" y="11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511" y="1354"/>
              <a:ext cx="30" cy="21"/>
            </a:xfrm>
            <a:custGeom>
              <a:avLst/>
              <a:gdLst>
                <a:gd name="T0" fmla="*/ 30 w 30"/>
                <a:gd name="T1" fmla="*/ 3 h 21"/>
                <a:gd name="T2" fmla="*/ 20 w 30"/>
                <a:gd name="T3" fmla="*/ 0 h 21"/>
                <a:gd name="T4" fmla="*/ 2 w 30"/>
                <a:gd name="T5" fmla="*/ 13 h 21"/>
                <a:gd name="T6" fmla="*/ 0 w 30"/>
                <a:gd name="T7" fmla="*/ 21 h 21"/>
                <a:gd name="T8" fmla="*/ 14 w 30"/>
                <a:gd name="T9" fmla="*/ 17 h 21"/>
                <a:gd name="T10" fmla="*/ 21 w 30"/>
                <a:gd name="T11" fmla="*/ 10 h 21"/>
                <a:gd name="T12" fmla="*/ 30 w 30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1">
                  <a:moveTo>
                    <a:pt x="30" y="3"/>
                  </a:moveTo>
                  <a:lnTo>
                    <a:pt x="20" y="0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14" y="17"/>
                  </a:lnTo>
                  <a:lnTo>
                    <a:pt x="21" y="10"/>
                  </a:lnTo>
                  <a:lnTo>
                    <a:pt x="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80" y="1354"/>
              <a:ext cx="27" cy="10"/>
            </a:xfrm>
            <a:custGeom>
              <a:avLst/>
              <a:gdLst>
                <a:gd name="T0" fmla="*/ 26 w 27"/>
                <a:gd name="T1" fmla="*/ 0 h 10"/>
                <a:gd name="T2" fmla="*/ 19 w 27"/>
                <a:gd name="T3" fmla="*/ 3 h 10"/>
                <a:gd name="T4" fmla="*/ 2 w 27"/>
                <a:gd name="T5" fmla="*/ 3 h 10"/>
                <a:gd name="T6" fmla="*/ 0 w 27"/>
                <a:gd name="T7" fmla="*/ 7 h 10"/>
                <a:gd name="T8" fmla="*/ 14 w 27"/>
                <a:gd name="T9" fmla="*/ 10 h 10"/>
                <a:gd name="T10" fmla="*/ 27 w 27"/>
                <a:gd name="T11" fmla="*/ 3 h 10"/>
                <a:gd name="T12" fmla="*/ 26 w 27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lnTo>
                    <a:pt x="19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14" y="10"/>
                  </a:lnTo>
                  <a:lnTo>
                    <a:pt x="27" y="3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451" y="1356"/>
              <a:ext cx="19" cy="7"/>
            </a:xfrm>
            <a:custGeom>
              <a:avLst/>
              <a:gdLst>
                <a:gd name="T0" fmla="*/ 19 w 19"/>
                <a:gd name="T1" fmla="*/ 0 h 7"/>
                <a:gd name="T2" fmla="*/ 0 w 19"/>
                <a:gd name="T3" fmla="*/ 0 h 7"/>
                <a:gd name="T4" fmla="*/ 6 w 19"/>
                <a:gd name="T5" fmla="*/ 7 h 7"/>
                <a:gd name="T6" fmla="*/ 19 w 19"/>
                <a:gd name="T7" fmla="*/ 5 h 7"/>
                <a:gd name="T8" fmla="*/ 19 w 1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9" y="0"/>
                  </a:moveTo>
                  <a:lnTo>
                    <a:pt x="0" y="0"/>
                  </a:lnTo>
                  <a:lnTo>
                    <a:pt x="6" y="7"/>
                  </a:lnTo>
                  <a:lnTo>
                    <a:pt x="1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479" y="1370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5 h 7"/>
                <a:gd name="T4" fmla="*/ 10 w 10"/>
                <a:gd name="T5" fmla="*/ 7 h 7"/>
                <a:gd name="T6" fmla="*/ 6 w 10"/>
                <a:gd name="T7" fmla="*/ 3 h 7"/>
                <a:gd name="T8" fmla="*/ 0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0" y="5"/>
                  </a:lnTo>
                  <a:lnTo>
                    <a:pt x="10" y="7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48" y="1306"/>
              <a:ext cx="24" cy="14"/>
            </a:xfrm>
            <a:custGeom>
              <a:avLst/>
              <a:gdLst>
                <a:gd name="T0" fmla="*/ 0 w 24"/>
                <a:gd name="T1" fmla="*/ 11 h 14"/>
                <a:gd name="T2" fmla="*/ 14 w 24"/>
                <a:gd name="T3" fmla="*/ 10 h 14"/>
                <a:gd name="T4" fmla="*/ 24 w 24"/>
                <a:gd name="T5" fmla="*/ 14 h 14"/>
                <a:gd name="T6" fmla="*/ 17 w 24"/>
                <a:gd name="T7" fmla="*/ 0 h 14"/>
                <a:gd name="T8" fmla="*/ 0 w 24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0" y="11"/>
                  </a:moveTo>
                  <a:lnTo>
                    <a:pt x="14" y="10"/>
                  </a:lnTo>
                  <a:lnTo>
                    <a:pt x="24" y="14"/>
                  </a:lnTo>
                  <a:lnTo>
                    <a:pt x="1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6544" y="1265"/>
              <a:ext cx="21" cy="26"/>
            </a:xfrm>
            <a:custGeom>
              <a:avLst/>
              <a:gdLst>
                <a:gd name="T0" fmla="*/ 1 w 21"/>
                <a:gd name="T1" fmla="*/ 26 h 26"/>
                <a:gd name="T2" fmla="*/ 0 w 21"/>
                <a:gd name="T3" fmla="*/ 8 h 26"/>
                <a:gd name="T4" fmla="*/ 9 w 21"/>
                <a:gd name="T5" fmla="*/ 0 h 26"/>
                <a:gd name="T6" fmla="*/ 10 w 21"/>
                <a:gd name="T7" fmla="*/ 12 h 26"/>
                <a:gd name="T8" fmla="*/ 21 w 21"/>
                <a:gd name="T9" fmla="*/ 9 h 26"/>
                <a:gd name="T10" fmla="*/ 7 w 21"/>
                <a:gd name="T11" fmla="*/ 17 h 26"/>
                <a:gd name="T12" fmla="*/ 1 w 21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6">
                  <a:moveTo>
                    <a:pt x="1" y="26"/>
                  </a:moveTo>
                  <a:lnTo>
                    <a:pt x="0" y="8"/>
                  </a:lnTo>
                  <a:lnTo>
                    <a:pt x="9" y="0"/>
                  </a:lnTo>
                  <a:lnTo>
                    <a:pt x="10" y="12"/>
                  </a:lnTo>
                  <a:lnTo>
                    <a:pt x="21" y="9"/>
                  </a:lnTo>
                  <a:lnTo>
                    <a:pt x="7" y="17"/>
                  </a:lnTo>
                  <a:lnTo>
                    <a:pt x="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6430" y="1376"/>
              <a:ext cx="328" cy="263"/>
            </a:xfrm>
            <a:custGeom>
              <a:avLst/>
              <a:gdLst>
                <a:gd name="T0" fmla="*/ 152 w 259"/>
                <a:gd name="T1" fmla="*/ 12 h 207"/>
                <a:gd name="T2" fmla="*/ 129 w 259"/>
                <a:gd name="T3" fmla="*/ 8 h 207"/>
                <a:gd name="T4" fmla="*/ 108 w 259"/>
                <a:gd name="T5" fmla="*/ 14 h 207"/>
                <a:gd name="T6" fmla="*/ 102 w 259"/>
                <a:gd name="T7" fmla="*/ 30 h 207"/>
                <a:gd name="T8" fmla="*/ 95 w 259"/>
                <a:gd name="T9" fmla="*/ 27 h 207"/>
                <a:gd name="T10" fmla="*/ 87 w 259"/>
                <a:gd name="T11" fmla="*/ 21 h 207"/>
                <a:gd name="T12" fmla="*/ 76 w 259"/>
                <a:gd name="T13" fmla="*/ 29 h 207"/>
                <a:gd name="T14" fmla="*/ 64 w 259"/>
                <a:gd name="T15" fmla="*/ 45 h 207"/>
                <a:gd name="T16" fmla="*/ 59 w 259"/>
                <a:gd name="T17" fmla="*/ 41 h 207"/>
                <a:gd name="T18" fmla="*/ 53 w 259"/>
                <a:gd name="T19" fmla="*/ 53 h 207"/>
                <a:gd name="T20" fmla="*/ 34 w 259"/>
                <a:gd name="T21" fmla="*/ 64 h 207"/>
                <a:gd name="T22" fmla="*/ 12 w 259"/>
                <a:gd name="T23" fmla="*/ 74 h 207"/>
                <a:gd name="T24" fmla="*/ 0 w 259"/>
                <a:gd name="T25" fmla="*/ 81 h 207"/>
                <a:gd name="T26" fmla="*/ 1 w 259"/>
                <a:gd name="T27" fmla="*/ 109 h 207"/>
                <a:gd name="T28" fmla="*/ 13 w 259"/>
                <a:gd name="T29" fmla="*/ 141 h 207"/>
                <a:gd name="T30" fmla="*/ 10 w 259"/>
                <a:gd name="T31" fmla="*/ 165 h 207"/>
                <a:gd name="T32" fmla="*/ 15 w 259"/>
                <a:gd name="T33" fmla="*/ 175 h 207"/>
                <a:gd name="T34" fmla="*/ 43 w 259"/>
                <a:gd name="T35" fmla="*/ 168 h 207"/>
                <a:gd name="T36" fmla="*/ 66 w 259"/>
                <a:gd name="T37" fmla="*/ 164 h 207"/>
                <a:gd name="T38" fmla="*/ 96 w 259"/>
                <a:gd name="T39" fmla="*/ 150 h 207"/>
                <a:gd name="T40" fmla="*/ 130 w 259"/>
                <a:gd name="T41" fmla="*/ 152 h 207"/>
                <a:gd name="T42" fmla="*/ 140 w 259"/>
                <a:gd name="T43" fmla="*/ 170 h 207"/>
                <a:gd name="T44" fmla="*/ 155 w 259"/>
                <a:gd name="T45" fmla="*/ 163 h 207"/>
                <a:gd name="T46" fmla="*/ 158 w 259"/>
                <a:gd name="T47" fmla="*/ 175 h 207"/>
                <a:gd name="T48" fmla="*/ 163 w 259"/>
                <a:gd name="T49" fmla="*/ 178 h 207"/>
                <a:gd name="T50" fmla="*/ 169 w 259"/>
                <a:gd name="T51" fmla="*/ 193 h 207"/>
                <a:gd name="T52" fmla="*/ 188 w 259"/>
                <a:gd name="T53" fmla="*/ 201 h 207"/>
                <a:gd name="T54" fmla="*/ 204 w 259"/>
                <a:gd name="T55" fmla="*/ 201 h 207"/>
                <a:gd name="T56" fmla="*/ 215 w 259"/>
                <a:gd name="T57" fmla="*/ 207 h 207"/>
                <a:gd name="T58" fmla="*/ 231 w 259"/>
                <a:gd name="T59" fmla="*/ 198 h 207"/>
                <a:gd name="T60" fmla="*/ 241 w 259"/>
                <a:gd name="T61" fmla="*/ 182 h 207"/>
                <a:gd name="T62" fmla="*/ 256 w 259"/>
                <a:gd name="T63" fmla="*/ 153 h 207"/>
                <a:gd name="T64" fmla="*/ 259 w 259"/>
                <a:gd name="T65" fmla="*/ 112 h 207"/>
                <a:gd name="T66" fmla="*/ 244 w 259"/>
                <a:gd name="T67" fmla="*/ 87 h 207"/>
                <a:gd name="T68" fmla="*/ 226 w 259"/>
                <a:gd name="T69" fmla="*/ 62 h 207"/>
                <a:gd name="T70" fmla="*/ 212 w 259"/>
                <a:gd name="T71" fmla="*/ 44 h 207"/>
                <a:gd name="T72" fmla="*/ 208 w 259"/>
                <a:gd name="T73" fmla="*/ 34 h 207"/>
                <a:gd name="T74" fmla="*/ 202 w 259"/>
                <a:gd name="T75" fmla="*/ 24 h 207"/>
                <a:gd name="T76" fmla="*/ 196 w 259"/>
                <a:gd name="T77" fmla="*/ 20 h 207"/>
                <a:gd name="T78" fmla="*/ 190 w 259"/>
                <a:gd name="T79" fmla="*/ 0 h 207"/>
                <a:gd name="T80" fmla="*/ 182 w 259"/>
                <a:gd name="T81" fmla="*/ 12 h 207"/>
                <a:gd name="T82" fmla="*/ 182 w 259"/>
                <a:gd name="T83" fmla="*/ 20 h 207"/>
                <a:gd name="T84" fmla="*/ 180 w 259"/>
                <a:gd name="T85" fmla="*/ 40 h 207"/>
                <a:gd name="T86" fmla="*/ 171 w 259"/>
                <a:gd name="T87" fmla="*/ 44 h 207"/>
                <a:gd name="T88" fmla="*/ 154 w 259"/>
                <a:gd name="T89" fmla="*/ 35 h 207"/>
                <a:gd name="T90" fmla="*/ 144 w 259"/>
                <a:gd name="T91" fmla="*/ 29 h 207"/>
                <a:gd name="T92" fmla="*/ 152 w 259"/>
                <a:gd name="T93" fmla="*/ 1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9" h="207">
                  <a:moveTo>
                    <a:pt x="152" y="12"/>
                  </a:moveTo>
                  <a:cubicBezTo>
                    <a:pt x="129" y="8"/>
                    <a:pt x="129" y="8"/>
                    <a:pt x="129" y="8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3" y="141"/>
                    <a:pt x="13" y="141"/>
                    <a:pt x="13" y="141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5" y="175"/>
                    <a:pt x="15" y="175"/>
                    <a:pt x="15" y="175"/>
                  </a:cubicBezTo>
                  <a:cubicBezTo>
                    <a:pt x="15" y="175"/>
                    <a:pt x="37" y="173"/>
                    <a:pt x="43" y="168"/>
                  </a:cubicBezTo>
                  <a:cubicBezTo>
                    <a:pt x="49" y="164"/>
                    <a:pt x="66" y="164"/>
                    <a:pt x="66" y="164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8" y="175"/>
                    <a:pt x="158" y="175"/>
                    <a:pt x="158" y="175"/>
                  </a:cubicBezTo>
                  <a:cubicBezTo>
                    <a:pt x="163" y="178"/>
                    <a:pt x="163" y="178"/>
                    <a:pt x="163" y="178"/>
                  </a:cubicBezTo>
                  <a:cubicBezTo>
                    <a:pt x="169" y="193"/>
                    <a:pt x="169" y="193"/>
                    <a:pt x="169" y="193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204" y="201"/>
                    <a:pt x="204" y="201"/>
                    <a:pt x="204" y="201"/>
                  </a:cubicBezTo>
                  <a:cubicBezTo>
                    <a:pt x="215" y="207"/>
                    <a:pt x="215" y="207"/>
                    <a:pt x="215" y="207"/>
                  </a:cubicBezTo>
                  <a:cubicBezTo>
                    <a:pt x="231" y="198"/>
                    <a:pt x="231" y="198"/>
                    <a:pt x="231" y="198"/>
                  </a:cubicBezTo>
                  <a:cubicBezTo>
                    <a:pt x="241" y="182"/>
                    <a:pt x="241" y="182"/>
                    <a:pt x="241" y="182"/>
                  </a:cubicBezTo>
                  <a:cubicBezTo>
                    <a:pt x="256" y="153"/>
                    <a:pt x="256" y="153"/>
                    <a:pt x="256" y="153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44" y="87"/>
                    <a:pt x="244" y="87"/>
                    <a:pt x="244" y="87"/>
                  </a:cubicBezTo>
                  <a:cubicBezTo>
                    <a:pt x="226" y="62"/>
                    <a:pt x="226" y="62"/>
                    <a:pt x="226" y="62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20"/>
                    <a:pt x="182" y="20"/>
                    <a:pt x="182" y="2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5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688" y="1654"/>
              <a:ext cx="31" cy="34"/>
            </a:xfrm>
            <a:custGeom>
              <a:avLst/>
              <a:gdLst>
                <a:gd name="T0" fmla="*/ 0 w 31"/>
                <a:gd name="T1" fmla="*/ 0 h 34"/>
                <a:gd name="T2" fmla="*/ 16 w 31"/>
                <a:gd name="T3" fmla="*/ 5 h 34"/>
                <a:gd name="T4" fmla="*/ 26 w 31"/>
                <a:gd name="T5" fmla="*/ 0 h 34"/>
                <a:gd name="T6" fmla="*/ 31 w 31"/>
                <a:gd name="T7" fmla="*/ 11 h 34"/>
                <a:gd name="T8" fmla="*/ 26 w 31"/>
                <a:gd name="T9" fmla="*/ 28 h 34"/>
                <a:gd name="T10" fmla="*/ 17 w 31"/>
                <a:gd name="T11" fmla="*/ 34 h 34"/>
                <a:gd name="T12" fmla="*/ 5 w 31"/>
                <a:gd name="T13" fmla="*/ 24 h 34"/>
                <a:gd name="T14" fmla="*/ 0 w 31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lnTo>
                    <a:pt x="16" y="5"/>
                  </a:lnTo>
                  <a:lnTo>
                    <a:pt x="26" y="0"/>
                  </a:lnTo>
                  <a:lnTo>
                    <a:pt x="31" y="11"/>
                  </a:lnTo>
                  <a:lnTo>
                    <a:pt x="26" y="28"/>
                  </a:lnTo>
                  <a:lnTo>
                    <a:pt x="17" y="34"/>
                  </a:lnTo>
                  <a:lnTo>
                    <a:pt x="5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917" y="1589"/>
              <a:ext cx="48" cy="76"/>
            </a:xfrm>
            <a:custGeom>
              <a:avLst/>
              <a:gdLst>
                <a:gd name="T0" fmla="*/ 0 w 38"/>
                <a:gd name="T1" fmla="*/ 3 h 60"/>
                <a:gd name="T2" fmla="*/ 10 w 38"/>
                <a:gd name="T3" fmla="*/ 15 h 60"/>
                <a:gd name="T4" fmla="*/ 14 w 38"/>
                <a:gd name="T5" fmla="*/ 24 h 60"/>
                <a:gd name="T6" fmla="*/ 5 w 38"/>
                <a:gd name="T7" fmla="*/ 39 h 60"/>
                <a:gd name="T8" fmla="*/ 14 w 38"/>
                <a:gd name="T9" fmla="*/ 46 h 60"/>
                <a:gd name="T10" fmla="*/ 11 w 38"/>
                <a:gd name="T11" fmla="*/ 54 h 60"/>
                <a:gd name="T12" fmla="*/ 18 w 38"/>
                <a:gd name="T13" fmla="*/ 60 h 60"/>
                <a:gd name="T14" fmla="*/ 27 w 38"/>
                <a:gd name="T15" fmla="*/ 50 h 60"/>
                <a:gd name="T16" fmla="*/ 30 w 38"/>
                <a:gd name="T17" fmla="*/ 40 h 60"/>
                <a:gd name="T18" fmla="*/ 35 w 38"/>
                <a:gd name="T19" fmla="*/ 39 h 60"/>
                <a:gd name="T20" fmla="*/ 38 w 38"/>
                <a:gd name="T21" fmla="*/ 27 h 60"/>
                <a:gd name="T22" fmla="*/ 29 w 38"/>
                <a:gd name="T23" fmla="*/ 29 h 60"/>
                <a:gd name="T24" fmla="*/ 20 w 38"/>
                <a:gd name="T25" fmla="*/ 18 h 60"/>
                <a:gd name="T26" fmla="*/ 15 w 38"/>
                <a:gd name="T27" fmla="*/ 17 h 60"/>
                <a:gd name="T28" fmla="*/ 0 w 38"/>
                <a:gd name="T29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60">
                  <a:moveTo>
                    <a:pt x="0" y="3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9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867" y="1659"/>
              <a:ext cx="64" cy="64"/>
            </a:xfrm>
            <a:custGeom>
              <a:avLst/>
              <a:gdLst>
                <a:gd name="T0" fmla="*/ 64 w 64"/>
                <a:gd name="T1" fmla="*/ 13 h 64"/>
                <a:gd name="T2" fmla="*/ 41 w 64"/>
                <a:gd name="T3" fmla="*/ 34 h 64"/>
                <a:gd name="T4" fmla="*/ 37 w 64"/>
                <a:gd name="T5" fmla="*/ 48 h 64"/>
                <a:gd name="T6" fmla="*/ 26 w 64"/>
                <a:gd name="T7" fmla="*/ 64 h 64"/>
                <a:gd name="T8" fmla="*/ 0 w 64"/>
                <a:gd name="T9" fmla="*/ 56 h 64"/>
                <a:gd name="T10" fmla="*/ 13 w 64"/>
                <a:gd name="T11" fmla="*/ 29 h 64"/>
                <a:gd name="T12" fmla="*/ 31 w 64"/>
                <a:gd name="T13" fmla="*/ 19 h 64"/>
                <a:gd name="T14" fmla="*/ 45 w 64"/>
                <a:gd name="T15" fmla="*/ 0 h 64"/>
                <a:gd name="T16" fmla="*/ 59 w 64"/>
                <a:gd name="T17" fmla="*/ 0 h 64"/>
                <a:gd name="T18" fmla="*/ 64 w 64"/>
                <a:gd name="T1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4" y="13"/>
                  </a:moveTo>
                  <a:lnTo>
                    <a:pt x="41" y="34"/>
                  </a:lnTo>
                  <a:lnTo>
                    <a:pt x="37" y="48"/>
                  </a:lnTo>
                  <a:lnTo>
                    <a:pt x="26" y="64"/>
                  </a:lnTo>
                  <a:lnTo>
                    <a:pt x="0" y="56"/>
                  </a:lnTo>
                  <a:lnTo>
                    <a:pt x="13" y="29"/>
                  </a:lnTo>
                  <a:lnTo>
                    <a:pt x="31" y="19"/>
                  </a:lnTo>
                  <a:lnTo>
                    <a:pt x="45" y="0"/>
                  </a:lnTo>
                  <a:lnTo>
                    <a:pt x="59" y="0"/>
                  </a:lnTo>
                  <a:lnTo>
                    <a:pt x="6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73" y="1291"/>
              <a:ext cx="170" cy="85"/>
            </a:xfrm>
            <a:custGeom>
              <a:avLst/>
              <a:gdLst>
                <a:gd name="T0" fmla="*/ 35 w 170"/>
                <a:gd name="T1" fmla="*/ 24 h 85"/>
                <a:gd name="T2" fmla="*/ 28 w 170"/>
                <a:gd name="T3" fmla="*/ 19 h 85"/>
                <a:gd name="T4" fmla="*/ 28 w 170"/>
                <a:gd name="T5" fmla="*/ 0 h 85"/>
                <a:gd name="T6" fmla="*/ 5 w 170"/>
                <a:gd name="T7" fmla="*/ 2 h 85"/>
                <a:gd name="T8" fmla="*/ 0 w 170"/>
                <a:gd name="T9" fmla="*/ 7 h 85"/>
                <a:gd name="T10" fmla="*/ 9 w 170"/>
                <a:gd name="T11" fmla="*/ 15 h 85"/>
                <a:gd name="T12" fmla="*/ 18 w 170"/>
                <a:gd name="T13" fmla="*/ 18 h 85"/>
                <a:gd name="T14" fmla="*/ 9 w 170"/>
                <a:gd name="T15" fmla="*/ 25 h 85"/>
                <a:gd name="T16" fmla="*/ 15 w 170"/>
                <a:gd name="T17" fmla="*/ 30 h 85"/>
                <a:gd name="T18" fmla="*/ 28 w 170"/>
                <a:gd name="T19" fmla="*/ 30 h 85"/>
                <a:gd name="T20" fmla="*/ 56 w 170"/>
                <a:gd name="T21" fmla="*/ 40 h 85"/>
                <a:gd name="T22" fmla="*/ 63 w 170"/>
                <a:gd name="T23" fmla="*/ 52 h 85"/>
                <a:gd name="T24" fmla="*/ 56 w 170"/>
                <a:gd name="T25" fmla="*/ 66 h 85"/>
                <a:gd name="T26" fmla="*/ 73 w 170"/>
                <a:gd name="T27" fmla="*/ 65 h 85"/>
                <a:gd name="T28" fmla="*/ 86 w 170"/>
                <a:gd name="T29" fmla="*/ 73 h 85"/>
                <a:gd name="T30" fmla="*/ 106 w 170"/>
                <a:gd name="T31" fmla="*/ 68 h 85"/>
                <a:gd name="T32" fmla="*/ 112 w 170"/>
                <a:gd name="T33" fmla="*/ 59 h 85"/>
                <a:gd name="T34" fmla="*/ 129 w 170"/>
                <a:gd name="T35" fmla="*/ 70 h 85"/>
                <a:gd name="T36" fmla="*/ 134 w 170"/>
                <a:gd name="T37" fmla="*/ 82 h 85"/>
                <a:gd name="T38" fmla="*/ 170 w 170"/>
                <a:gd name="T39" fmla="*/ 85 h 85"/>
                <a:gd name="T40" fmla="*/ 166 w 170"/>
                <a:gd name="T41" fmla="*/ 75 h 85"/>
                <a:gd name="T42" fmla="*/ 134 w 170"/>
                <a:gd name="T43" fmla="*/ 54 h 85"/>
                <a:gd name="T44" fmla="*/ 139 w 170"/>
                <a:gd name="T45" fmla="*/ 43 h 85"/>
                <a:gd name="T46" fmla="*/ 122 w 170"/>
                <a:gd name="T47" fmla="*/ 37 h 85"/>
                <a:gd name="T48" fmla="*/ 105 w 170"/>
                <a:gd name="T49" fmla="*/ 25 h 85"/>
                <a:gd name="T50" fmla="*/ 60 w 170"/>
                <a:gd name="T51" fmla="*/ 9 h 85"/>
                <a:gd name="T52" fmla="*/ 35 w 170"/>
                <a:gd name="T53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" h="85">
                  <a:moveTo>
                    <a:pt x="35" y="24"/>
                  </a:moveTo>
                  <a:lnTo>
                    <a:pt x="28" y="19"/>
                  </a:lnTo>
                  <a:lnTo>
                    <a:pt x="28" y="0"/>
                  </a:lnTo>
                  <a:lnTo>
                    <a:pt x="5" y="2"/>
                  </a:lnTo>
                  <a:lnTo>
                    <a:pt x="0" y="7"/>
                  </a:lnTo>
                  <a:lnTo>
                    <a:pt x="9" y="15"/>
                  </a:lnTo>
                  <a:lnTo>
                    <a:pt x="18" y="18"/>
                  </a:lnTo>
                  <a:lnTo>
                    <a:pt x="9" y="25"/>
                  </a:lnTo>
                  <a:lnTo>
                    <a:pt x="15" y="30"/>
                  </a:lnTo>
                  <a:lnTo>
                    <a:pt x="28" y="30"/>
                  </a:lnTo>
                  <a:lnTo>
                    <a:pt x="56" y="40"/>
                  </a:lnTo>
                  <a:lnTo>
                    <a:pt x="63" y="52"/>
                  </a:lnTo>
                  <a:lnTo>
                    <a:pt x="56" y="66"/>
                  </a:lnTo>
                  <a:lnTo>
                    <a:pt x="73" y="65"/>
                  </a:lnTo>
                  <a:lnTo>
                    <a:pt x="86" y="73"/>
                  </a:lnTo>
                  <a:lnTo>
                    <a:pt x="106" y="68"/>
                  </a:lnTo>
                  <a:lnTo>
                    <a:pt x="112" y="59"/>
                  </a:lnTo>
                  <a:lnTo>
                    <a:pt x="129" y="70"/>
                  </a:lnTo>
                  <a:lnTo>
                    <a:pt x="134" y="82"/>
                  </a:lnTo>
                  <a:lnTo>
                    <a:pt x="170" y="85"/>
                  </a:lnTo>
                  <a:lnTo>
                    <a:pt x="166" y="75"/>
                  </a:lnTo>
                  <a:lnTo>
                    <a:pt x="134" y="54"/>
                  </a:lnTo>
                  <a:lnTo>
                    <a:pt x="139" y="43"/>
                  </a:lnTo>
                  <a:lnTo>
                    <a:pt x="122" y="37"/>
                  </a:lnTo>
                  <a:lnTo>
                    <a:pt x="105" y="25"/>
                  </a:lnTo>
                  <a:lnTo>
                    <a:pt x="60" y="9"/>
                  </a:lnTo>
                  <a:lnTo>
                    <a:pt x="3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725" y="1323"/>
              <a:ext cx="29" cy="16"/>
            </a:xfrm>
            <a:custGeom>
              <a:avLst/>
              <a:gdLst>
                <a:gd name="T0" fmla="*/ 0 w 29"/>
                <a:gd name="T1" fmla="*/ 10 h 16"/>
                <a:gd name="T2" fmla="*/ 12 w 29"/>
                <a:gd name="T3" fmla="*/ 10 h 16"/>
                <a:gd name="T4" fmla="*/ 19 w 29"/>
                <a:gd name="T5" fmla="*/ 0 h 16"/>
                <a:gd name="T6" fmla="*/ 29 w 29"/>
                <a:gd name="T7" fmla="*/ 5 h 16"/>
                <a:gd name="T8" fmla="*/ 18 w 29"/>
                <a:gd name="T9" fmla="*/ 15 h 16"/>
                <a:gd name="T10" fmla="*/ 1 w 29"/>
                <a:gd name="T11" fmla="*/ 16 h 16"/>
                <a:gd name="T12" fmla="*/ 0 w 29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0" y="10"/>
                  </a:moveTo>
                  <a:lnTo>
                    <a:pt x="12" y="10"/>
                  </a:lnTo>
                  <a:lnTo>
                    <a:pt x="19" y="0"/>
                  </a:lnTo>
                  <a:lnTo>
                    <a:pt x="29" y="5"/>
                  </a:lnTo>
                  <a:lnTo>
                    <a:pt x="18" y="15"/>
                  </a:lnTo>
                  <a:lnTo>
                    <a:pt x="1" y="16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148" y="1207"/>
              <a:ext cx="18" cy="32"/>
            </a:xfrm>
            <a:custGeom>
              <a:avLst/>
              <a:gdLst>
                <a:gd name="T0" fmla="*/ 9 w 18"/>
                <a:gd name="T1" fmla="*/ 0 h 32"/>
                <a:gd name="T2" fmla="*/ 18 w 18"/>
                <a:gd name="T3" fmla="*/ 23 h 32"/>
                <a:gd name="T4" fmla="*/ 9 w 18"/>
                <a:gd name="T5" fmla="*/ 32 h 32"/>
                <a:gd name="T6" fmla="*/ 0 w 18"/>
                <a:gd name="T7" fmla="*/ 18 h 32"/>
                <a:gd name="T8" fmla="*/ 9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9" y="0"/>
                  </a:moveTo>
                  <a:lnTo>
                    <a:pt x="18" y="23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846" y="1385"/>
              <a:ext cx="60" cy="119"/>
            </a:xfrm>
            <a:custGeom>
              <a:avLst/>
              <a:gdLst>
                <a:gd name="T0" fmla="*/ 46 w 60"/>
                <a:gd name="T1" fmla="*/ 0 h 119"/>
                <a:gd name="T2" fmla="*/ 34 w 60"/>
                <a:gd name="T3" fmla="*/ 26 h 119"/>
                <a:gd name="T4" fmla="*/ 4 w 60"/>
                <a:gd name="T5" fmla="*/ 42 h 119"/>
                <a:gd name="T6" fmla="*/ 3 w 60"/>
                <a:gd name="T7" fmla="*/ 63 h 119"/>
                <a:gd name="T8" fmla="*/ 0 w 60"/>
                <a:gd name="T9" fmla="*/ 86 h 119"/>
                <a:gd name="T10" fmla="*/ 5 w 60"/>
                <a:gd name="T11" fmla="*/ 113 h 119"/>
                <a:gd name="T12" fmla="*/ 20 w 60"/>
                <a:gd name="T13" fmla="*/ 119 h 119"/>
                <a:gd name="T14" fmla="*/ 33 w 60"/>
                <a:gd name="T15" fmla="*/ 113 h 119"/>
                <a:gd name="T16" fmla="*/ 60 w 60"/>
                <a:gd name="T17" fmla="*/ 32 h 119"/>
                <a:gd name="T18" fmla="*/ 46 w 60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19">
                  <a:moveTo>
                    <a:pt x="46" y="0"/>
                  </a:moveTo>
                  <a:lnTo>
                    <a:pt x="34" y="26"/>
                  </a:lnTo>
                  <a:lnTo>
                    <a:pt x="4" y="42"/>
                  </a:lnTo>
                  <a:lnTo>
                    <a:pt x="3" y="63"/>
                  </a:lnTo>
                  <a:lnTo>
                    <a:pt x="0" y="86"/>
                  </a:lnTo>
                  <a:lnTo>
                    <a:pt x="5" y="113"/>
                  </a:lnTo>
                  <a:lnTo>
                    <a:pt x="20" y="119"/>
                  </a:lnTo>
                  <a:lnTo>
                    <a:pt x="33" y="113"/>
                  </a:lnTo>
                  <a:lnTo>
                    <a:pt x="60" y="32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752" y="1286"/>
              <a:ext cx="19" cy="29"/>
            </a:xfrm>
            <a:custGeom>
              <a:avLst/>
              <a:gdLst>
                <a:gd name="T0" fmla="*/ 18 w 19"/>
                <a:gd name="T1" fmla="*/ 0 h 29"/>
                <a:gd name="T2" fmla="*/ 1 w 19"/>
                <a:gd name="T3" fmla="*/ 4 h 29"/>
                <a:gd name="T4" fmla="*/ 0 w 19"/>
                <a:gd name="T5" fmla="*/ 19 h 29"/>
                <a:gd name="T6" fmla="*/ 8 w 19"/>
                <a:gd name="T7" fmla="*/ 29 h 29"/>
                <a:gd name="T8" fmla="*/ 19 w 19"/>
                <a:gd name="T9" fmla="*/ 9 h 29"/>
                <a:gd name="T10" fmla="*/ 18 w 19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9">
                  <a:moveTo>
                    <a:pt x="18" y="0"/>
                  </a:moveTo>
                  <a:lnTo>
                    <a:pt x="1" y="4"/>
                  </a:lnTo>
                  <a:lnTo>
                    <a:pt x="0" y="19"/>
                  </a:lnTo>
                  <a:lnTo>
                    <a:pt x="8" y="29"/>
                  </a:lnTo>
                  <a:lnTo>
                    <a:pt x="19" y="9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290" y="538"/>
              <a:ext cx="98" cy="71"/>
            </a:xfrm>
            <a:custGeom>
              <a:avLst/>
              <a:gdLst>
                <a:gd name="T0" fmla="*/ 98 w 98"/>
                <a:gd name="T1" fmla="*/ 36 h 71"/>
                <a:gd name="T2" fmla="*/ 55 w 98"/>
                <a:gd name="T3" fmla="*/ 71 h 71"/>
                <a:gd name="T4" fmla="*/ 17 w 98"/>
                <a:gd name="T5" fmla="*/ 47 h 71"/>
                <a:gd name="T6" fmla="*/ 17 w 98"/>
                <a:gd name="T7" fmla="*/ 28 h 71"/>
                <a:gd name="T8" fmla="*/ 0 w 98"/>
                <a:gd name="T9" fmla="*/ 24 h 71"/>
                <a:gd name="T10" fmla="*/ 9 w 98"/>
                <a:gd name="T11" fmla="*/ 0 h 71"/>
                <a:gd name="T12" fmla="*/ 31 w 98"/>
                <a:gd name="T13" fmla="*/ 14 h 71"/>
                <a:gd name="T14" fmla="*/ 77 w 98"/>
                <a:gd name="T15" fmla="*/ 8 h 71"/>
                <a:gd name="T16" fmla="*/ 98 w 98"/>
                <a:gd name="T17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71">
                  <a:moveTo>
                    <a:pt x="98" y="36"/>
                  </a:moveTo>
                  <a:lnTo>
                    <a:pt x="55" y="71"/>
                  </a:lnTo>
                  <a:lnTo>
                    <a:pt x="17" y="47"/>
                  </a:lnTo>
                  <a:lnTo>
                    <a:pt x="17" y="28"/>
                  </a:lnTo>
                  <a:lnTo>
                    <a:pt x="0" y="24"/>
                  </a:lnTo>
                  <a:lnTo>
                    <a:pt x="9" y="0"/>
                  </a:lnTo>
                  <a:lnTo>
                    <a:pt x="31" y="14"/>
                  </a:lnTo>
                  <a:lnTo>
                    <a:pt x="77" y="8"/>
                  </a:lnTo>
                  <a:lnTo>
                    <a:pt x="9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441" y="687"/>
              <a:ext cx="63" cy="114"/>
            </a:xfrm>
            <a:custGeom>
              <a:avLst/>
              <a:gdLst>
                <a:gd name="T0" fmla="*/ 16 w 49"/>
                <a:gd name="T1" fmla="*/ 0 h 90"/>
                <a:gd name="T2" fmla="*/ 4 w 49"/>
                <a:gd name="T3" fmla="*/ 5 h 90"/>
                <a:gd name="T4" fmla="*/ 0 w 49"/>
                <a:gd name="T5" fmla="*/ 28 h 90"/>
                <a:gd name="T6" fmla="*/ 19 w 49"/>
                <a:gd name="T7" fmla="*/ 58 h 90"/>
                <a:gd name="T8" fmla="*/ 3 w 49"/>
                <a:gd name="T9" fmla="*/ 70 h 90"/>
                <a:gd name="T10" fmla="*/ 3 w 49"/>
                <a:gd name="T11" fmla="*/ 90 h 90"/>
                <a:gd name="T12" fmla="*/ 28 w 49"/>
                <a:gd name="T13" fmla="*/ 90 h 90"/>
                <a:gd name="T14" fmla="*/ 47 w 49"/>
                <a:gd name="T15" fmla="*/ 83 h 90"/>
                <a:gd name="T16" fmla="*/ 49 w 49"/>
                <a:gd name="T17" fmla="*/ 69 h 90"/>
                <a:gd name="T18" fmla="*/ 34 w 49"/>
                <a:gd name="T19" fmla="*/ 49 h 90"/>
                <a:gd name="T20" fmla="*/ 21 w 49"/>
                <a:gd name="T21" fmla="*/ 30 h 90"/>
                <a:gd name="T22" fmla="*/ 26 w 49"/>
                <a:gd name="T23" fmla="*/ 12 h 90"/>
                <a:gd name="T24" fmla="*/ 19 w 49"/>
                <a:gd name="T25" fmla="*/ 12 h 90"/>
                <a:gd name="T26" fmla="*/ 16 w 49"/>
                <a:gd name="T2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0">
                  <a:moveTo>
                    <a:pt x="16" y="0"/>
                  </a:moveTo>
                  <a:cubicBezTo>
                    <a:pt x="12" y="0"/>
                    <a:pt x="4" y="5"/>
                    <a:pt x="4" y="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9" y="12"/>
                    <a:pt x="19" y="12"/>
                    <a:pt x="19" y="12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406" y="737"/>
              <a:ext cx="35" cy="52"/>
            </a:xfrm>
            <a:custGeom>
              <a:avLst/>
              <a:gdLst>
                <a:gd name="T0" fmla="*/ 23 w 35"/>
                <a:gd name="T1" fmla="*/ 0 h 52"/>
                <a:gd name="T2" fmla="*/ 35 w 35"/>
                <a:gd name="T3" fmla="*/ 0 h 52"/>
                <a:gd name="T4" fmla="*/ 33 w 35"/>
                <a:gd name="T5" fmla="*/ 19 h 52"/>
                <a:gd name="T6" fmla="*/ 25 w 35"/>
                <a:gd name="T7" fmla="*/ 46 h 52"/>
                <a:gd name="T8" fmla="*/ 0 w 35"/>
                <a:gd name="T9" fmla="*/ 52 h 52"/>
                <a:gd name="T10" fmla="*/ 4 w 35"/>
                <a:gd name="T11" fmla="*/ 22 h 52"/>
                <a:gd name="T12" fmla="*/ 5 w 35"/>
                <a:gd name="T13" fmla="*/ 8 h 52"/>
                <a:gd name="T14" fmla="*/ 23 w 35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2">
                  <a:moveTo>
                    <a:pt x="23" y="0"/>
                  </a:moveTo>
                  <a:lnTo>
                    <a:pt x="35" y="0"/>
                  </a:lnTo>
                  <a:lnTo>
                    <a:pt x="33" y="19"/>
                  </a:lnTo>
                  <a:lnTo>
                    <a:pt x="25" y="46"/>
                  </a:lnTo>
                  <a:lnTo>
                    <a:pt x="0" y="52"/>
                  </a:lnTo>
                  <a:lnTo>
                    <a:pt x="4" y="22"/>
                  </a:lnTo>
                  <a:lnTo>
                    <a:pt x="5" y="8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554" y="904"/>
              <a:ext cx="16" cy="35"/>
            </a:xfrm>
            <a:custGeom>
              <a:avLst/>
              <a:gdLst>
                <a:gd name="T0" fmla="*/ 13 w 16"/>
                <a:gd name="T1" fmla="*/ 0 h 35"/>
                <a:gd name="T2" fmla="*/ 16 w 16"/>
                <a:gd name="T3" fmla="*/ 15 h 35"/>
                <a:gd name="T4" fmla="*/ 8 w 16"/>
                <a:gd name="T5" fmla="*/ 35 h 35"/>
                <a:gd name="T6" fmla="*/ 0 w 16"/>
                <a:gd name="T7" fmla="*/ 20 h 35"/>
                <a:gd name="T8" fmla="*/ 13 w 1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5">
                  <a:moveTo>
                    <a:pt x="13" y="0"/>
                  </a:moveTo>
                  <a:lnTo>
                    <a:pt x="16" y="15"/>
                  </a:lnTo>
                  <a:lnTo>
                    <a:pt x="8" y="35"/>
                  </a:lnTo>
                  <a:lnTo>
                    <a:pt x="0" y="2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4872" y="212"/>
              <a:ext cx="464" cy="455"/>
            </a:xfrm>
            <a:custGeom>
              <a:avLst/>
              <a:gdLst>
                <a:gd name="T0" fmla="*/ 0 w 366"/>
                <a:gd name="T1" fmla="*/ 4 h 359"/>
                <a:gd name="T2" fmla="*/ 22 w 366"/>
                <a:gd name="T3" fmla="*/ 15 h 359"/>
                <a:gd name="T4" fmla="*/ 53 w 366"/>
                <a:gd name="T5" fmla="*/ 25 h 359"/>
                <a:gd name="T6" fmla="*/ 47 w 366"/>
                <a:gd name="T7" fmla="*/ 32 h 359"/>
                <a:gd name="T8" fmla="*/ 21 w 366"/>
                <a:gd name="T9" fmla="*/ 38 h 359"/>
                <a:gd name="T10" fmla="*/ 30 w 366"/>
                <a:gd name="T11" fmla="*/ 46 h 359"/>
                <a:gd name="T12" fmla="*/ 46 w 366"/>
                <a:gd name="T13" fmla="*/ 71 h 359"/>
                <a:gd name="T14" fmla="*/ 59 w 366"/>
                <a:gd name="T15" fmla="*/ 60 h 359"/>
                <a:gd name="T16" fmla="*/ 74 w 366"/>
                <a:gd name="T17" fmla="*/ 58 h 359"/>
                <a:gd name="T18" fmla="*/ 104 w 366"/>
                <a:gd name="T19" fmla="*/ 74 h 359"/>
                <a:gd name="T20" fmla="*/ 119 w 366"/>
                <a:gd name="T21" fmla="*/ 105 h 359"/>
                <a:gd name="T22" fmla="*/ 124 w 366"/>
                <a:gd name="T23" fmla="*/ 160 h 359"/>
                <a:gd name="T24" fmla="*/ 142 w 366"/>
                <a:gd name="T25" fmla="*/ 186 h 359"/>
                <a:gd name="T26" fmla="*/ 133 w 366"/>
                <a:gd name="T27" fmla="*/ 213 h 359"/>
                <a:gd name="T28" fmla="*/ 141 w 366"/>
                <a:gd name="T29" fmla="*/ 231 h 359"/>
                <a:gd name="T30" fmla="*/ 132 w 366"/>
                <a:gd name="T31" fmla="*/ 285 h 359"/>
                <a:gd name="T32" fmla="*/ 173 w 366"/>
                <a:gd name="T33" fmla="*/ 347 h 359"/>
                <a:gd name="T34" fmla="*/ 202 w 366"/>
                <a:gd name="T35" fmla="*/ 359 h 359"/>
                <a:gd name="T36" fmla="*/ 223 w 366"/>
                <a:gd name="T37" fmla="*/ 296 h 359"/>
                <a:gd name="T38" fmla="*/ 240 w 366"/>
                <a:gd name="T39" fmla="*/ 267 h 359"/>
                <a:gd name="T40" fmla="*/ 279 w 366"/>
                <a:gd name="T41" fmla="*/ 237 h 359"/>
                <a:gd name="T42" fmla="*/ 345 w 366"/>
                <a:gd name="T43" fmla="*/ 192 h 359"/>
                <a:gd name="T44" fmla="*/ 341 w 366"/>
                <a:gd name="T45" fmla="*/ 159 h 359"/>
                <a:gd name="T46" fmla="*/ 353 w 366"/>
                <a:gd name="T47" fmla="*/ 120 h 359"/>
                <a:gd name="T48" fmla="*/ 357 w 366"/>
                <a:gd name="T49" fmla="*/ 64 h 359"/>
                <a:gd name="T50" fmla="*/ 349 w 366"/>
                <a:gd name="T51" fmla="*/ 48 h 359"/>
                <a:gd name="T52" fmla="*/ 366 w 366"/>
                <a:gd name="T53" fmla="*/ 45 h 359"/>
                <a:gd name="T54" fmla="*/ 360 w 366"/>
                <a:gd name="T55" fmla="*/ 22 h 359"/>
                <a:gd name="T56" fmla="*/ 346 w 366"/>
                <a:gd name="T57" fmla="*/ 0 h 359"/>
                <a:gd name="T58" fmla="*/ 0 w 366"/>
                <a:gd name="T59" fmla="*/ 4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6" h="359">
                  <a:moveTo>
                    <a:pt x="0" y="4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3" y="213"/>
                    <a:pt x="133" y="213"/>
                    <a:pt x="133" y="213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132" y="285"/>
                    <a:pt x="132" y="285"/>
                    <a:pt x="132" y="285"/>
                  </a:cubicBezTo>
                  <a:cubicBezTo>
                    <a:pt x="173" y="347"/>
                    <a:pt x="173" y="347"/>
                    <a:pt x="173" y="347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40" y="267"/>
                    <a:pt x="240" y="267"/>
                    <a:pt x="240" y="267"/>
                  </a:cubicBezTo>
                  <a:cubicBezTo>
                    <a:pt x="240" y="267"/>
                    <a:pt x="275" y="240"/>
                    <a:pt x="279" y="237"/>
                  </a:cubicBezTo>
                  <a:cubicBezTo>
                    <a:pt x="284" y="235"/>
                    <a:pt x="345" y="192"/>
                    <a:pt x="345" y="192"/>
                  </a:cubicBezTo>
                  <a:cubicBezTo>
                    <a:pt x="341" y="159"/>
                    <a:pt x="341" y="159"/>
                    <a:pt x="341" y="159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7" y="64"/>
                    <a:pt x="357" y="64"/>
                    <a:pt x="357" y="64"/>
                  </a:cubicBezTo>
                  <a:cubicBezTo>
                    <a:pt x="349" y="48"/>
                    <a:pt x="349" y="48"/>
                    <a:pt x="349" y="48"/>
                  </a:cubicBezTo>
                  <a:cubicBezTo>
                    <a:pt x="366" y="45"/>
                    <a:pt x="366" y="45"/>
                    <a:pt x="366" y="45"/>
                  </a:cubicBezTo>
                  <a:cubicBezTo>
                    <a:pt x="360" y="22"/>
                    <a:pt x="360" y="22"/>
                    <a:pt x="360" y="22"/>
                  </a:cubicBezTo>
                  <a:cubicBezTo>
                    <a:pt x="346" y="0"/>
                    <a:pt x="346" y="0"/>
                    <a:pt x="346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4536" y="221"/>
              <a:ext cx="44" cy="34"/>
            </a:xfrm>
            <a:custGeom>
              <a:avLst/>
              <a:gdLst>
                <a:gd name="T0" fmla="*/ 44 w 44"/>
                <a:gd name="T1" fmla="*/ 0 h 34"/>
                <a:gd name="T2" fmla="*/ 0 w 44"/>
                <a:gd name="T3" fmla="*/ 3 h 34"/>
                <a:gd name="T4" fmla="*/ 38 w 44"/>
                <a:gd name="T5" fmla="*/ 34 h 34"/>
                <a:gd name="T6" fmla="*/ 44 w 44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4">
                  <a:moveTo>
                    <a:pt x="44" y="0"/>
                  </a:moveTo>
                  <a:lnTo>
                    <a:pt x="0" y="3"/>
                  </a:lnTo>
                  <a:lnTo>
                    <a:pt x="38" y="34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741" y="203"/>
              <a:ext cx="114" cy="81"/>
            </a:xfrm>
            <a:custGeom>
              <a:avLst/>
              <a:gdLst>
                <a:gd name="T0" fmla="*/ 0 w 114"/>
                <a:gd name="T1" fmla="*/ 0 h 81"/>
                <a:gd name="T2" fmla="*/ 26 w 114"/>
                <a:gd name="T3" fmla="*/ 28 h 81"/>
                <a:gd name="T4" fmla="*/ 0 w 114"/>
                <a:gd name="T5" fmla="*/ 52 h 81"/>
                <a:gd name="T6" fmla="*/ 20 w 114"/>
                <a:gd name="T7" fmla="*/ 81 h 81"/>
                <a:gd name="T8" fmla="*/ 92 w 114"/>
                <a:gd name="T9" fmla="*/ 80 h 81"/>
                <a:gd name="T10" fmla="*/ 102 w 114"/>
                <a:gd name="T11" fmla="*/ 33 h 81"/>
                <a:gd name="T12" fmla="*/ 114 w 114"/>
                <a:gd name="T13" fmla="*/ 14 h 81"/>
                <a:gd name="T14" fmla="*/ 0 w 114"/>
                <a:gd name="T1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1">
                  <a:moveTo>
                    <a:pt x="0" y="0"/>
                  </a:moveTo>
                  <a:lnTo>
                    <a:pt x="26" y="28"/>
                  </a:lnTo>
                  <a:lnTo>
                    <a:pt x="0" y="52"/>
                  </a:lnTo>
                  <a:lnTo>
                    <a:pt x="20" y="81"/>
                  </a:lnTo>
                  <a:lnTo>
                    <a:pt x="92" y="80"/>
                  </a:lnTo>
                  <a:lnTo>
                    <a:pt x="102" y="33"/>
                  </a:lnTo>
                  <a:lnTo>
                    <a:pt x="114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471" y="246"/>
              <a:ext cx="148" cy="89"/>
            </a:xfrm>
            <a:custGeom>
              <a:avLst/>
              <a:gdLst>
                <a:gd name="T0" fmla="*/ 34 w 148"/>
                <a:gd name="T1" fmla="*/ 0 h 89"/>
                <a:gd name="T2" fmla="*/ 14 w 148"/>
                <a:gd name="T3" fmla="*/ 25 h 89"/>
                <a:gd name="T4" fmla="*/ 0 w 148"/>
                <a:gd name="T5" fmla="*/ 43 h 89"/>
                <a:gd name="T6" fmla="*/ 37 w 148"/>
                <a:gd name="T7" fmla="*/ 66 h 89"/>
                <a:gd name="T8" fmla="*/ 70 w 148"/>
                <a:gd name="T9" fmla="*/ 89 h 89"/>
                <a:gd name="T10" fmla="*/ 98 w 148"/>
                <a:gd name="T11" fmla="*/ 88 h 89"/>
                <a:gd name="T12" fmla="*/ 148 w 148"/>
                <a:gd name="T13" fmla="*/ 76 h 89"/>
                <a:gd name="T14" fmla="*/ 143 w 148"/>
                <a:gd name="T15" fmla="*/ 51 h 89"/>
                <a:gd name="T16" fmla="*/ 118 w 148"/>
                <a:gd name="T17" fmla="*/ 19 h 89"/>
                <a:gd name="T18" fmla="*/ 107 w 148"/>
                <a:gd name="T19" fmla="*/ 32 h 89"/>
                <a:gd name="T20" fmla="*/ 115 w 148"/>
                <a:gd name="T21" fmla="*/ 60 h 89"/>
                <a:gd name="T22" fmla="*/ 90 w 148"/>
                <a:gd name="T23" fmla="*/ 55 h 89"/>
                <a:gd name="T24" fmla="*/ 66 w 148"/>
                <a:gd name="T25" fmla="*/ 22 h 89"/>
                <a:gd name="T26" fmla="*/ 61 w 148"/>
                <a:gd name="T27" fmla="*/ 4 h 89"/>
                <a:gd name="T28" fmla="*/ 34 w 148"/>
                <a:gd name="T2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89">
                  <a:moveTo>
                    <a:pt x="34" y="0"/>
                  </a:moveTo>
                  <a:lnTo>
                    <a:pt x="14" y="25"/>
                  </a:lnTo>
                  <a:lnTo>
                    <a:pt x="0" y="43"/>
                  </a:lnTo>
                  <a:lnTo>
                    <a:pt x="37" y="66"/>
                  </a:lnTo>
                  <a:lnTo>
                    <a:pt x="70" y="89"/>
                  </a:lnTo>
                  <a:lnTo>
                    <a:pt x="98" y="88"/>
                  </a:lnTo>
                  <a:lnTo>
                    <a:pt x="148" y="76"/>
                  </a:lnTo>
                  <a:lnTo>
                    <a:pt x="143" y="51"/>
                  </a:lnTo>
                  <a:lnTo>
                    <a:pt x="118" y="19"/>
                  </a:lnTo>
                  <a:lnTo>
                    <a:pt x="107" y="32"/>
                  </a:lnTo>
                  <a:lnTo>
                    <a:pt x="115" y="60"/>
                  </a:lnTo>
                  <a:lnTo>
                    <a:pt x="90" y="55"/>
                  </a:lnTo>
                  <a:lnTo>
                    <a:pt x="66" y="22"/>
                  </a:lnTo>
                  <a:lnTo>
                    <a:pt x="61" y="4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627" y="271"/>
              <a:ext cx="53" cy="46"/>
            </a:xfrm>
            <a:custGeom>
              <a:avLst/>
              <a:gdLst>
                <a:gd name="T0" fmla="*/ 30 w 53"/>
                <a:gd name="T1" fmla="*/ 0 h 46"/>
                <a:gd name="T2" fmla="*/ 53 w 53"/>
                <a:gd name="T3" fmla="*/ 7 h 46"/>
                <a:gd name="T4" fmla="*/ 48 w 53"/>
                <a:gd name="T5" fmla="*/ 46 h 46"/>
                <a:gd name="T6" fmla="*/ 19 w 53"/>
                <a:gd name="T7" fmla="*/ 46 h 46"/>
                <a:gd name="T8" fmla="*/ 0 w 53"/>
                <a:gd name="T9" fmla="*/ 13 h 46"/>
                <a:gd name="T10" fmla="*/ 30 w 53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6">
                  <a:moveTo>
                    <a:pt x="30" y="0"/>
                  </a:moveTo>
                  <a:lnTo>
                    <a:pt x="53" y="7"/>
                  </a:lnTo>
                  <a:lnTo>
                    <a:pt x="48" y="46"/>
                  </a:lnTo>
                  <a:lnTo>
                    <a:pt x="19" y="46"/>
                  </a:lnTo>
                  <a:lnTo>
                    <a:pt x="0" y="1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690" y="257"/>
              <a:ext cx="130" cy="92"/>
            </a:xfrm>
            <a:custGeom>
              <a:avLst/>
              <a:gdLst>
                <a:gd name="T0" fmla="*/ 0 w 130"/>
                <a:gd name="T1" fmla="*/ 0 h 92"/>
                <a:gd name="T2" fmla="*/ 13 w 130"/>
                <a:gd name="T3" fmla="*/ 32 h 92"/>
                <a:gd name="T4" fmla="*/ 32 w 130"/>
                <a:gd name="T5" fmla="*/ 60 h 92"/>
                <a:gd name="T6" fmla="*/ 32 w 130"/>
                <a:gd name="T7" fmla="*/ 92 h 92"/>
                <a:gd name="T8" fmla="*/ 129 w 130"/>
                <a:gd name="T9" fmla="*/ 89 h 92"/>
                <a:gd name="T10" fmla="*/ 130 w 130"/>
                <a:gd name="T11" fmla="*/ 56 h 92"/>
                <a:gd name="T12" fmla="*/ 84 w 130"/>
                <a:gd name="T13" fmla="*/ 55 h 92"/>
                <a:gd name="T14" fmla="*/ 50 w 130"/>
                <a:gd name="T15" fmla="*/ 40 h 92"/>
                <a:gd name="T16" fmla="*/ 40 w 130"/>
                <a:gd name="T17" fmla="*/ 13 h 92"/>
                <a:gd name="T18" fmla="*/ 0 w 130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92">
                  <a:moveTo>
                    <a:pt x="0" y="0"/>
                  </a:moveTo>
                  <a:lnTo>
                    <a:pt x="13" y="32"/>
                  </a:lnTo>
                  <a:lnTo>
                    <a:pt x="32" y="60"/>
                  </a:lnTo>
                  <a:lnTo>
                    <a:pt x="32" y="92"/>
                  </a:lnTo>
                  <a:lnTo>
                    <a:pt x="129" y="89"/>
                  </a:lnTo>
                  <a:lnTo>
                    <a:pt x="130" y="56"/>
                  </a:lnTo>
                  <a:lnTo>
                    <a:pt x="84" y="55"/>
                  </a:lnTo>
                  <a:lnTo>
                    <a:pt x="50" y="40"/>
                  </a:lnTo>
                  <a:lnTo>
                    <a:pt x="4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665" y="212"/>
              <a:ext cx="50" cy="34"/>
            </a:xfrm>
            <a:custGeom>
              <a:avLst/>
              <a:gdLst>
                <a:gd name="T0" fmla="*/ 0 w 50"/>
                <a:gd name="T1" fmla="*/ 0 h 34"/>
                <a:gd name="T2" fmla="*/ 28 w 50"/>
                <a:gd name="T3" fmla="*/ 24 h 34"/>
                <a:gd name="T4" fmla="*/ 50 w 50"/>
                <a:gd name="T5" fmla="*/ 34 h 34"/>
                <a:gd name="T6" fmla="*/ 50 w 50"/>
                <a:gd name="T7" fmla="*/ 3 h 34"/>
                <a:gd name="T8" fmla="*/ 0 w 50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4">
                  <a:moveTo>
                    <a:pt x="0" y="0"/>
                  </a:moveTo>
                  <a:lnTo>
                    <a:pt x="28" y="24"/>
                  </a:lnTo>
                  <a:lnTo>
                    <a:pt x="50" y="34"/>
                  </a:lnTo>
                  <a:lnTo>
                    <a:pt x="5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446" y="346"/>
              <a:ext cx="88" cy="87"/>
            </a:xfrm>
            <a:custGeom>
              <a:avLst/>
              <a:gdLst>
                <a:gd name="T0" fmla="*/ 15 w 88"/>
                <a:gd name="T1" fmla="*/ 78 h 87"/>
                <a:gd name="T2" fmla="*/ 0 w 88"/>
                <a:gd name="T3" fmla="*/ 46 h 87"/>
                <a:gd name="T4" fmla="*/ 10 w 88"/>
                <a:gd name="T5" fmla="*/ 0 h 87"/>
                <a:gd name="T6" fmla="*/ 59 w 88"/>
                <a:gd name="T7" fmla="*/ 5 h 87"/>
                <a:gd name="T8" fmla="*/ 88 w 88"/>
                <a:gd name="T9" fmla="*/ 21 h 87"/>
                <a:gd name="T10" fmla="*/ 58 w 88"/>
                <a:gd name="T11" fmla="*/ 52 h 87"/>
                <a:gd name="T12" fmla="*/ 36 w 88"/>
                <a:gd name="T13" fmla="*/ 87 h 87"/>
                <a:gd name="T14" fmla="*/ 15 w 88"/>
                <a:gd name="T15" fmla="*/ 7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7">
                  <a:moveTo>
                    <a:pt x="15" y="78"/>
                  </a:moveTo>
                  <a:lnTo>
                    <a:pt x="0" y="46"/>
                  </a:lnTo>
                  <a:lnTo>
                    <a:pt x="10" y="0"/>
                  </a:lnTo>
                  <a:lnTo>
                    <a:pt x="59" y="5"/>
                  </a:lnTo>
                  <a:lnTo>
                    <a:pt x="88" y="21"/>
                  </a:lnTo>
                  <a:lnTo>
                    <a:pt x="58" y="52"/>
                  </a:lnTo>
                  <a:lnTo>
                    <a:pt x="36" y="87"/>
                  </a:lnTo>
                  <a:lnTo>
                    <a:pt x="15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504" y="368"/>
              <a:ext cx="145" cy="126"/>
            </a:xfrm>
            <a:custGeom>
              <a:avLst/>
              <a:gdLst>
                <a:gd name="T0" fmla="*/ 120 w 145"/>
                <a:gd name="T1" fmla="*/ 5 h 126"/>
                <a:gd name="T2" fmla="*/ 120 w 145"/>
                <a:gd name="T3" fmla="*/ 60 h 126"/>
                <a:gd name="T4" fmla="*/ 145 w 145"/>
                <a:gd name="T5" fmla="*/ 95 h 126"/>
                <a:gd name="T6" fmla="*/ 140 w 145"/>
                <a:gd name="T7" fmla="*/ 118 h 126"/>
                <a:gd name="T8" fmla="*/ 96 w 145"/>
                <a:gd name="T9" fmla="*/ 123 h 126"/>
                <a:gd name="T10" fmla="*/ 43 w 145"/>
                <a:gd name="T11" fmla="*/ 126 h 126"/>
                <a:gd name="T12" fmla="*/ 13 w 145"/>
                <a:gd name="T13" fmla="*/ 99 h 126"/>
                <a:gd name="T14" fmla="*/ 22 w 145"/>
                <a:gd name="T15" fmla="*/ 81 h 126"/>
                <a:gd name="T16" fmla="*/ 0 w 145"/>
                <a:gd name="T17" fmla="*/ 58 h 126"/>
                <a:gd name="T18" fmla="*/ 35 w 145"/>
                <a:gd name="T19" fmla="*/ 10 h 126"/>
                <a:gd name="T20" fmla="*/ 56 w 145"/>
                <a:gd name="T21" fmla="*/ 30 h 126"/>
                <a:gd name="T22" fmla="*/ 89 w 145"/>
                <a:gd name="T23" fmla="*/ 13 h 126"/>
                <a:gd name="T24" fmla="*/ 103 w 145"/>
                <a:gd name="T25" fmla="*/ 0 h 126"/>
                <a:gd name="T26" fmla="*/ 120 w 145"/>
                <a:gd name="T2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5" h="126">
                  <a:moveTo>
                    <a:pt x="120" y="5"/>
                  </a:moveTo>
                  <a:lnTo>
                    <a:pt x="120" y="60"/>
                  </a:lnTo>
                  <a:lnTo>
                    <a:pt x="145" y="95"/>
                  </a:lnTo>
                  <a:lnTo>
                    <a:pt x="140" y="118"/>
                  </a:lnTo>
                  <a:lnTo>
                    <a:pt x="96" y="123"/>
                  </a:lnTo>
                  <a:lnTo>
                    <a:pt x="43" y="126"/>
                  </a:lnTo>
                  <a:lnTo>
                    <a:pt x="13" y="99"/>
                  </a:lnTo>
                  <a:lnTo>
                    <a:pt x="22" y="81"/>
                  </a:lnTo>
                  <a:lnTo>
                    <a:pt x="0" y="58"/>
                  </a:lnTo>
                  <a:lnTo>
                    <a:pt x="35" y="10"/>
                  </a:lnTo>
                  <a:lnTo>
                    <a:pt x="56" y="30"/>
                  </a:lnTo>
                  <a:lnTo>
                    <a:pt x="89" y="13"/>
                  </a:lnTo>
                  <a:lnTo>
                    <a:pt x="103" y="0"/>
                  </a:lnTo>
                  <a:lnTo>
                    <a:pt x="12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744" y="368"/>
              <a:ext cx="231" cy="265"/>
            </a:xfrm>
            <a:custGeom>
              <a:avLst/>
              <a:gdLst>
                <a:gd name="T0" fmla="*/ 195 w 231"/>
                <a:gd name="T1" fmla="*/ 265 h 265"/>
                <a:gd name="T2" fmla="*/ 162 w 231"/>
                <a:gd name="T3" fmla="*/ 250 h 265"/>
                <a:gd name="T4" fmla="*/ 141 w 231"/>
                <a:gd name="T5" fmla="*/ 227 h 265"/>
                <a:gd name="T6" fmla="*/ 97 w 231"/>
                <a:gd name="T7" fmla="*/ 214 h 265"/>
                <a:gd name="T8" fmla="*/ 104 w 231"/>
                <a:gd name="T9" fmla="*/ 204 h 265"/>
                <a:gd name="T10" fmla="*/ 130 w 231"/>
                <a:gd name="T11" fmla="*/ 197 h 265"/>
                <a:gd name="T12" fmla="*/ 137 w 231"/>
                <a:gd name="T13" fmla="*/ 150 h 265"/>
                <a:gd name="T14" fmla="*/ 101 w 231"/>
                <a:gd name="T15" fmla="*/ 104 h 265"/>
                <a:gd name="T16" fmla="*/ 33 w 231"/>
                <a:gd name="T17" fmla="*/ 99 h 265"/>
                <a:gd name="T18" fmla="*/ 4 w 231"/>
                <a:gd name="T19" fmla="*/ 77 h 265"/>
                <a:gd name="T20" fmla="*/ 0 w 231"/>
                <a:gd name="T21" fmla="*/ 44 h 265"/>
                <a:gd name="T22" fmla="*/ 20 w 231"/>
                <a:gd name="T23" fmla="*/ 0 h 265"/>
                <a:gd name="T24" fmla="*/ 42 w 231"/>
                <a:gd name="T25" fmla="*/ 0 h 265"/>
                <a:gd name="T26" fmla="*/ 91 w 231"/>
                <a:gd name="T27" fmla="*/ 2 h 265"/>
                <a:gd name="T28" fmla="*/ 135 w 231"/>
                <a:gd name="T29" fmla="*/ 53 h 265"/>
                <a:gd name="T30" fmla="*/ 189 w 231"/>
                <a:gd name="T31" fmla="*/ 101 h 265"/>
                <a:gd name="T32" fmla="*/ 172 w 231"/>
                <a:gd name="T33" fmla="*/ 126 h 265"/>
                <a:gd name="T34" fmla="*/ 231 w 231"/>
                <a:gd name="T35" fmla="*/ 167 h 265"/>
                <a:gd name="T36" fmla="*/ 226 w 231"/>
                <a:gd name="T37" fmla="*/ 207 h 265"/>
                <a:gd name="T38" fmla="*/ 190 w 231"/>
                <a:gd name="T39" fmla="*/ 204 h 265"/>
                <a:gd name="T40" fmla="*/ 210 w 231"/>
                <a:gd name="T41" fmla="*/ 226 h 265"/>
                <a:gd name="T42" fmla="*/ 212 w 231"/>
                <a:gd name="T43" fmla="*/ 249 h 265"/>
                <a:gd name="T44" fmla="*/ 195 w 231"/>
                <a:gd name="T4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1" h="265">
                  <a:moveTo>
                    <a:pt x="195" y="265"/>
                  </a:moveTo>
                  <a:lnTo>
                    <a:pt x="162" y="250"/>
                  </a:lnTo>
                  <a:lnTo>
                    <a:pt x="141" y="227"/>
                  </a:lnTo>
                  <a:lnTo>
                    <a:pt x="97" y="214"/>
                  </a:lnTo>
                  <a:lnTo>
                    <a:pt x="104" y="204"/>
                  </a:lnTo>
                  <a:lnTo>
                    <a:pt x="130" y="197"/>
                  </a:lnTo>
                  <a:lnTo>
                    <a:pt x="137" y="150"/>
                  </a:lnTo>
                  <a:lnTo>
                    <a:pt x="101" y="104"/>
                  </a:lnTo>
                  <a:lnTo>
                    <a:pt x="33" y="99"/>
                  </a:lnTo>
                  <a:lnTo>
                    <a:pt x="4" y="77"/>
                  </a:lnTo>
                  <a:lnTo>
                    <a:pt x="0" y="44"/>
                  </a:lnTo>
                  <a:lnTo>
                    <a:pt x="20" y="0"/>
                  </a:lnTo>
                  <a:lnTo>
                    <a:pt x="42" y="0"/>
                  </a:lnTo>
                  <a:lnTo>
                    <a:pt x="91" y="2"/>
                  </a:lnTo>
                  <a:lnTo>
                    <a:pt x="135" y="53"/>
                  </a:lnTo>
                  <a:lnTo>
                    <a:pt x="189" y="101"/>
                  </a:lnTo>
                  <a:lnTo>
                    <a:pt x="172" y="126"/>
                  </a:lnTo>
                  <a:lnTo>
                    <a:pt x="231" y="167"/>
                  </a:lnTo>
                  <a:lnTo>
                    <a:pt x="226" y="207"/>
                  </a:lnTo>
                  <a:lnTo>
                    <a:pt x="190" y="204"/>
                  </a:lnTo>
                  <a:lnTo>
                    <a:pt x="210" y="226"/>
                  </a:lnTo>
                  <a:lnTo>
                    <a:pt x="212" y="249"/>
                  </a:lnTo>
                  <a:lnTo>
                    <a:pt x="195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097" y="363"/>
              <a:ext cx="1103" cy="1474"/>
            </a:xfrm>
            <a:custGeom>
              <a:avLst/>
              <a:gdLst>
                <a:gd name="T0" fmla="*/ 629 w 1103"/>
                <a:gd name="T1" fmla="*/ 34 h 1474"/>
                <a:gd name="T2" fmla="*/ 671 w 1103"/>
                <a:gd name="T3" fmla="*/ 153 h 1474"/>
                <a:gd name="T4" fmla="*/ 709 w 1103"/>
                <a:gd name="T5" fmla="*/ 85 h 1474"/>
                <a:gd name="T6" fmla="*/ 703 w 1103"/>
                <a:gd name="T7" fmla="*/ 185 h 1474"/>
                <a:gd name="T8" fmla="*/ 607 w 1103"/>
                <a:gd name="T9" fmla="*/ 294 h 1474"/>
                <a:gd name="T10" fmla="*/ 711 w 1103"/>
                <a:gd name="T11" fmla="*/ 378 h 1474"/>
                <a:gd name="T12" fmla="*/ 739 w 1103"/>
                <a:gd name="T13" fmla="*/ 415 h 1474"/>
                <a:gd name="T14" fmla="*/ 749 w 1103"/>
                <a:gd name="T15" fmla="*/ 330 h 1474"/>
                <a:gd name="T16" fmla="*/ 770 w 1103"/>
                <a:gd name="T17" fmla="*/ 265 h 1474"/>
                <a:gd name="T18" fmla="*/ 815 w 1103"/>
                <a:gd name="T19" fmla="*/ 313 h 1474"/>
                <a:gd name="T20" fmla="*/ 855 w 1103"/>
                <a:gd name="T21" fmla="*/ 297 h 1474"/>
                <a:gd name="T22" fmla="*/ 909 w 1103"/>
                <a:gd name="T23" fmla="*/ 382 h 1474"/>
                <a:gd name="T24" fmla="*/ 955 w 1103"/>
                <a:gd name="T25" fmla="*/ 470 h 1474"/>
                <a:gd name="T26" fmla="*/ 900 w 1103"/>
                <a:gd name="T27" fmla="*/ 473 h 1474"/>
                <a:gd name="T28" fmla="*/ 840 w 1103"/>
                <a:gd name="T29" fmla="*/ 448 h 1474"/>
                <a:gd name="T30" fmla="*/ 892 w 1103"/>
                <a:gd name="T31" fmla="*/ 485 h 1474"/>
                <a:gd name="T32" fmla="*/ 850 w 1103"/>
                <a:gd name="T33" fmla="*/ 505 h 1474"/>
                <a:gd name="T34" fmla="*/ 765 w 1103"/>
                <a:gd name="T35" fmla="*/ 595 h 1474"/>
                <a:gd name="T36" fmla="*/ 720 w 1103"/>
                <a:gd name="T37" fmla="*/ 670 h 1474"/>
                <a:gd name="T38" fmla="*/ 705 w 1103"/>
                <a:gd name="T39" fmla="*/ 674 h 1474"/>
                <a:gd name="T40" fmla="*/ 607 w 1103"/>
                <a:gd name="T41" fmla="*/ 671 h 1474"/>
                <a:gd name="T42" fmla="*/ 626 w 1103"/>
                <a:gd name="T43" fmla="*/ 767 h 1474"/>
                <a:gd name="T44" fmla="*/ 662 w 1103"/>
                <a:gd name="T45" fmla="*/ 769 h 1474"/>
                <a:gd name="T46" fmla="*/ 701 w 1103"/>
                <a:gd name="T47" fmla="*/ 816 h 1474"/>
                <a:gd name="T48" fmla="*/ 744 w 1103"/>
                <a:gd name="T49" fmla="*/ 847 h 1474"/>
                <a:gd name="T50" fmla="*/ 803 w 1103"/>
                <a:gd name="T51" fmla="*/ 824 h 1474"/>
                <a:gd name="T52" fmla="*/ 881 w 1103"/>
                <a:gd name="T53" fmla="*/ 835 h 1474"/>
                <a:gd name="T54" fmla="*/ 947 w 1103"/>
                <a:gd name="T55" fmla="*/ 878 h 1474"/>
                <a:gd name="T56" fmla="*/ 1026 w 1103"/>
                <a:gd name="T57" fmla="*/ 943 h 1474"/>
                <a:gd name="T58" fmla="*/ 1070 w 1103"/>
                <a:gd name="T59" fmla="*/ 1034 h 1474"/>
                <a:gd name="T60" fmla="*/ 1006 w 1103"/>
                <a:gd name="T61" fmla="*/ 1130 h 1474"/>
                <a:gd name="T62" fmla="*/ 944 w 1103"/>
                <a:gd name="T63" fmla="*/ 1230 h 1474"/>
                <a:gd name="T64" fmla="*/ 916 w 1103"/>
                <a:gd name="T65" fmla="*/ 1266 h 1474"/>
                <a:gd name="T66" fmla="*/ 833 w 1103"/>
                <a:gd name="T67" fmla="*/ 1356 h 1474"/>
                <a:gd name="T68" fmla="*/ 826 w 1103"/>
                <a:gd name="T69" fmla="*/ 1405 h 1474"/>
                <a:gd name="T70" fmla="*/ 837 w 1103"/>
                <a:gd name="T71" fmla="*/ 1474 h 1474"/>
                <a:gd name="T72" fmla="*/ 789 w 1103"/>
                <a:gd name="T73" fmla="*/ 1295 h 1474"/>
                <a:gd name="T74" fmla="*/ 752 w 1103"/>
                <a:gd name="T75" fmla="*/ 1036 h 1474"/>
                <a:gd name="T76" fmla="*/ 751 w 1103"/>
                <a:gd name="T77" fmla="*/ 894 h 1474"/>
                <a:gd name="T78" fmla="*/ 687 w 1103"/>
                <a:gd name="T79" fmla="*/ 845 h 1474"/>
                <a:gd name="T80" fmla="*/ 521 w 1103"/>
                <a:gd name="T81" fmla="*/ 774 h 1474"/>
                <a:gd name="T82" fmla="*/ 448 w 1103"/>
                <a:gd name="T83" fmla="*/ 652 h 1474"/>
                <a:gd name="T84" fmla="*/ 463 w 1103"/>
                <a:gd name="T85" fmla="*/ 716 h 1474"/>
                <a:gd name="T86" fmla="*/ 369 w 1103"/>
                <a:gd name="T87" fmla="*/ 577 h 1474"/>
                <a:gd name="T88" fmla="*/ 278 w 1103"/>
                <a:gd name="T89" fmla="*/ 341 h 1474"/>
                <a:gd name="T90" fmla="*/ 138 w 1103"/>
                <a:gd name="T91" fmla="*/ 311 h 1474"/>
                <a:gd name="T92" fmla="*/ 132 w 1103"/>
                <a:gd name="T93" fmla="*/ 327 h 1474"/>
                <a:gd name="T94" fmla="*/ 87 w 1103"/>
                <a:gd name="T95" fmla="*/ 330 h 1474"/>
                <a:gd name="T96" fmla="*/ 28 w 1103"/>
                <a:gd name="T97" fmla="*/ 296 h 1474"/>
                <a:gd name="T98" fmla="*/ 53 w 1103"/>
                <a:gd name="T99" fmla="*/ 217 h 1474"/>
                <a:gd name="T100" fmla="*/ 0 w 1103"/>
                <a:gd name="T101" fmla="*/ 204 h 1474"/>
                <a:gd name="T102" fmla="*/ 58 w 1103"/>
                <a:gd name="T103" fmla="*/ 189 h 1474"/>
                <a:gd name="T104" fmla="*/ 10 w 1103"/>
                <a:gd name="T105" fmla="*/ 142 h 1474"/>
                <a:gd name="T106" fmla="*/ 95 w 1103"/>
                <a:gd name="T107" fmla="*/ 71 h 1474"/>
                <a:gd name="T108" fmla="*/ 207 w 1103"/>
                <a:gd name="T109" fmla="*/ 101 h 1474"/>
                <a:gd name="T110" fmla="*/ 278 w 1103"/>
                <a:gd name="T111" fmla="*/ 109 h 1474"/>
                <a:gd name="T112" fmla="*/ 365 w 1103"/>
                <a:gd name="T113" fmla="*/ 112 h 1474"/>
                <a:gd name="T114" fmla="*/ 448 w 1103"/>
                <a:gd name="T115" fmla="*/ 145 h 1474"/>
                <a:gd name="T116" fmla="*/ 500 w 1103"/>
                <a:gd name="T117" fmla="*/ 151 h 1474"/>
                <a:gd name="T118" fmla="*/ 545 w 1103"/>
                <a:gd name="T119" fmla="*/ 156 h 1474"/>
                <a:gd name="T120" fmla="*/ 581 w 1103"/>
                <a:gd name="T121" fmla="*/ 106 h 1474"/>
                <a:gd name="T122" fmla="*/ 592 w 1103"/>
                <a:gd name="T123" fmla="*/ 95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3" h="1474">
                  <a:moveTo>
                    <a:pt x="602" y="0"/>
                  </a:moveTo>
                  <a:lnTo>
                    <a:pt x="644" y="0"/>
                  </a:lnTo>
                  <a:lnTo>
                    <a:pt x="629" y="34"/>
                  </a:lnTo>
                  <a:lnTo>
                    <a:pt x="612" y="52"/>
                  </a:lnTo>
                  <a:lnTo>
                    <a:pt x="628" y="100"/>
                  </a:lnTo>
                  <a:lnTo>
                    <a:pt x="671" y="153"/>
                  </a:lnTo>
                  <a:lnTo>
                    <a:pt x="684" y="120"/>
                  </a:lnTo>
                  <a:lnTo>
                    <a:pt x="687" y="78"/>
                  </a:lnTo>
                  <a:lnTo>
                    <a:pt x="709" y="85"/>
                  </a:lnTo>
                  <a:lnTo>
                    <a:pt x="719" y="124"/>
                  </a:lnTo>
                  <a:lnTo>
                    <a:pt x="727" y="156"/>
                  </a:lnTo>
                  <a:lnTo>
                    <a:pt x="703" y="185"/>
                  </a:lnTo>
                  <a:lnTo>
                    <a:pt x="680" y="186"/>
                  </a:lnTo>
                  <a:lnTo>
                    <a:pt x="648" y="232"/>
                  </a:lnTo>
                  <a:lnTo>
                    <a:pt x="607" y="294"/>
                  </a:lnTo>
                  <a:lnTo>
                    <a:pt x="626" y="343"/>
                  </a:lnTo>
                  <a:lnTo>
                    <a:pt x="680" y="369"/>
                  </a:lnTo>
                  <a:lnTo>
                    <a:pt x="711" y="378"/>
                  </a:lnTo>
                  <a:lnTo>
                    <a:pt x="711" y="407"/>
                  </a:lnTo>
                  <a:lnTo>
                    <a:pt x="733" y="429"/>
                  </a:lnTo>
                  <a:lnTo>
                    <a:pt x="739" y="415"/>
                  </a:lnTo>
                  <a:lnTo>
                    <a:pt x="732" y="386"/>
                  </a:lnTo>
                  <a:lnTo>
                    <a:pt x="756" y="362"/>
                  </a:lnTo>
                  <a:lnTo>
                    <a:pt x="749" y="330"/>
                  </a:lnTo>
                  <a:lnTo>
                    <a:pt x="748" y="308"/>
                  </a:lnTo>
                  <a:lnTo>
                    <a:pt x="749" y="258"/>
                  </a:lnTo>
                  <a:lnTo>
                    <a:pt x="770" y="265"/>
                  </a:lnTo>
                  <a:lnTo>
                    <a:pt x="788" y="259"/>
                  </a:lnTo>
                  <a:lnTo>
                    <a:pt x="799" y="283"/>
                  </a:lnTo>
                  <a:lnTo>
                    <a:pt x="815" y="313"/>
                  </a:lnTo>
                  <a:lnTo>
                    <a:pt x="832" y="332"/>
                  </a:lnTo>
                  <a:lnTo>
                    <a:pt x="845" y="320"/>
                  </a:lnTo>
                  <a:lnTo>
                    <a:pt x="855" y="297"/>
                  </a:lnTo>
                  <a:lnTo>
                    <a:pt x="865" y="310"/>
                  </a:lnTo>
                  <a:lnTo>
                    <a:pt x="881" y="354"/>
                  </a:lnTo>
                  <a:lnTo>
                    <a:pt x="909" y="382"/>
                  </a:lnTo>
                  <a:lnTo>
                    <a:pt x="932" y="416"/>
                  </a:lnTo>
                  <a:lnTo>
                    <a:pt x="933" y="448"/>
                  </a:lnTo>
                  <a:lnTo>
                    <a:pt x="955" y="470"/>
                  </a:lnTo>
                  <a:lnTo>
                    <a:pt x="952" y="489"/>
                  </a:lnTo>
                  <a:lnTo>
                    <a:pt x="930" y="484"/>
                  </a:lnTo>
                  <a:lnTo>
                    <a:pt x="900" y="473"/>
                  </a:lnTo>
                  <a:lnTo>
                    <a:pt x="923" y="429"/>
                  </a:lnTo>
                  <a:lnTo>
                    <a:pt x="907" y="440"/>
                  </a:lnTo>
                  <a:lnTo>
                    <a:pt x="840" y="448"/>
                  </a:lnTo>
                  <a:lnTo>
                    <a:pt x="860" y="459"/>
                  </a:lnTo>
                  <a:lnTo>
                    <a:pt x="862" y="485"/>
                  </a:lnTo>
                  <a:lnTo>
                    <a:pt x="892" y="485"/>
                  </a:lnTo>
                  <a:lnTo>
                    <a:pt x="898" y="497"/>
                  </a:lnTo>
                  <a:lnTo>
                    <a:pt x="845" y="523"/>
                  </a:lnTo>
                  <a:lnTo>
                    <a:pt x="850" y="505"/>
                  </a:lnTo>
                  <a:lnTo>
                    <a:pt x="805" y="539"/>
                  </a:lnTo>
                  <a:lnTo>
                    <a:pt x="800" y="550"/>
                  </a:lnTo>
                  <a:lnTo>
                    <a:pt x="765" y="595"/>
                  </a:lnTo>
                  <a:lnTo>
                    <a:pt x="763" y="609"/>
                  </a:lnTo>
                  <a:lnTo>
                    <a:pt x="722" y="646"/>
                  </a:lnTo>
                  <a:lnTo>
                    <a:pt x="720" y="670"/>
                  </a:lnTo>
                  <a:lnTo>
                    <a:pt x="728" y="702"/>
                  </a:lnTo>
                  <a:lnTo>
                    <a:pt x="719" y="711"/>
                  </a:lnTo>
                  <a:lnTo>
                    <a:pt x="705" y="674"/>
                  </a:lnTo>
                  <a:lnTo>
                    <a:pt x="663" y="664"/>
                  </a:lnTo>
                  <a:lnTo>
                    <a:pt x="645" y="674"/>
                  </a:lnTo>
                  <a:lnTo>
                    <a:pt x="607" y="671"/>
                  </a:lnTo>
                  <a:lnTo>
                    <a:pt x="588" y="704"/>
                  </a:lnTo>
                  <a:lnTo>
                    <a:pt x="593" y="756"/>
                  </a:lnTo>
                  <a:lnTo>
                    <a:pt x="626" y="767"/>
                  </a:lnTo>
                  <a:lnTo>
                    <a:pt x="643" y="746"/>
                  </a:lnTo>
                  <a:lnTo>
                    <a:pt x="671" y="742"/>
                  </a:lnTo>
                  <a:lnTo>
                    <a:pt x="662" y="769"/>
                  </a:lnTo>
                  <a:lnTo>
                    <a:pt x="661" y="796"/>
                  </a:lnTo>
                  <a:lnTo>
                    <a:pt x="687" y="791"/>
                  </a:lnTo>
                  <a:lnTo>
                    <a:pt x="701" y="816"/>
                  </a:lnTo>
                  <a:lnTo>
                    <a:pt x="703" y="840"/>
                  </a:lnTo>
                  <a:lnTo>
                    <a:pt x="711" y="850"/>
                  </a:lnTo>
                  <a:lnTo>
                    <a:pt x="744" y="847"/>
                  </a:lnTo>
                  <a:lnTo>
                    <a:pt x="751" y="855"/>
                  </a:lnTo>
                  <a:lnTo>
                    <a:pt x="777" y="831"/>
                  </a:lnTo>
                  <a:lnTo>
                    <a:pt x="803" y="824"/>
                  </a:lnTo>
                  <a:lnTo>
                    <a:pt x="810" y="828"/>
                  </a:lnTo>
                  <a:lnTo>
                    <a:pt x="853" y="840"/>
                  </a:lnTo>
                  <a:lnTo>
                    <a:pt x="881" y="835"/>
                  </a:lnTo>
                  <a:lnTo>
                    <a:pt x="897" y="858"/>
                  </a:lnTo>
                  <a:lnTo>
                    <a:pt x="914" y="869"/>
                  </a:lnTo>
                  <a:lnTo>
                    <a:pt x="947" y="878"/>
                  </a:lnTo>
                  <a:lnTo>
                    <a:pt x="974" y="902"/>
                  </a:lnTo>
                  <a:lnTo>
                    <a:pt x="977" y="925"/>
                  </a:lnTo>
                  <a:lnTo>
                    <a:pt x="1026" y="943"/>
                  </a:lnTo>
                  <a:lnTo>
                    <a:pt x="1086" y="966"/>
                  </a:lnTo>
                  <a:lnTo>
                    <a:pt x="1103" y="984"/>
                  </a:lnTo>
                  <a:lnTo>
                    <a:pt x="1070" y="1034"/>
                  </a:lnTo>
                  <a:lnTo>
                    <a:pt x="1063" y="1088"/>
                  </a:lnTo>
                  <a:lnTo>
                    <a:pt x="1043" y="1118"/>
                  </a:lnTo>
                  <a:lnTo>
                    <a:pt x="1006" y="1130"/>
                  </a:lnTo>
                  <a:lnTo>
                    <a:pt x="990" y="1155"/>
                  </a:lnTo>
                  <a:lnTo>
                    <a:pt x="979" y="1179"/>
                  </a:lnTo>
                  <a:lnTo>
                    <a:pt x="944" y="1230"/>
                  </a:lnTo>
                  <a:lnTo>
                    <a:pt x="918" y="1235"/>
                  </a:lnTo>
                  <a:lnTo>
                    <a:pt x="923" y="1247"/>
                  </a:lnTo>
                  <a:lnTo>
                    <a:pt x="916" y="1266"/>
                  </a:lnTo>
                  <a:lnTo>
                    <a:pt x="875" y="1286"/>
                  </a:lnTo>
                  <a:lnTo>
                    <a:pt x="860" y="1316"/>
                  </a:lnTo>
                  <a:lnTo>
                    <a:pt x="833" y="1356"/>
                  </a:lnTo>
                  <a:lnTo>
                    <a:pt x="847" y="1366"/>
                  </a:lnTo>
                  <a:lnTo>
                    <a:pt x="841" y="1387"/>
                  </a:lnTo>
                  <a:lnTo>
                    <a:pt x="826" y="1405"/>
                  </a:lnTo>
                  <a:lnTo>
                    <a:pt x="827" y="1433"/>
                  </a:lnTo>
                  <a:lnTo>
                    <a:pt x="859" y="1466"/>
                  </a:lnTo>
                  <a:lnTo>
                    <a:pt x="837" y="1474"/>
                  </a:lnTo>
                  <a:lnTo>
                    <a:pt x="807" y="1461"/>
                  </a:lnTo>
                  <a:lnTo>
                    <a:pt x="780" y="1409"/>
                  </a:lnTo>
                  <a:lnTo>
                    <a:pt x="789" y="1295"/>
                  </a:lnTo>
                  <a:lnTo>
                    <a:pt x="782" y="1257"/>
                  </a:lnTo>
                  <a:lnTo>
                    <a:pt x="814" y="1076"/>
                  </a:lnTo>
                  <a:lnTo>
                    <a:pt x="752" y="1036"/>
                  </a:lnTo>
                  <a:lnTo>
                    <a:pt x="725" y="963"/>
                  </a:lnTo>
                  <a:lnTo>
                    <a:pt x="727" y="930"/>
                  </a:lnTo>
                  <a:lnTo>
                    <a:pt x="751" y="894"/>
                  </a:lnTo>
                  <a:lnTo>
                    <a:pt x="743" y="859"/>
                  </a:lnTo>
                  <a:lnTo>
                    <a:pt x="722" y="866"/>
                  </a:lnTo>
                  <a:lnTo>
                    <a:pt x="687" y="845"/>
                  </a:lnTo>
                  <a:lnTo>
                    <a:pt x="662" y="816"/>
                  </a:lnTo>
                  <a:lnTo>
                    <a:pt x="609" y="798"/>
                  </a:lnTo>
                  <a:lnTo>
                    <a:pt x="521" y="774"/>
                  </a:lnTo>
                  <a:lnTo>
                    <a:pt x="507" y="723"/>
                  </a:lnTo>
                  <a:lnTo>
                    <a:pt x="458" y="647"/>
                  </a:lnTo>
                  <a:lnTo>
                    <a:pt x="448" y="652"/>
                  </a:lnTo>
                  <a:lnTo>
                    <a:pt x="469" y="697"/>
                  </a:lnTo>
                  <a:lnTo>
                    <a:pt x="487" y="730"/>
                  </a:lnTo>
                  <a:lnTo>
                    <a:pt x="463" y="716"/>
                  </a:lnTo>
                  <a:lnTo>
                    <a:pt x="448" y="687"/>
                  </a:lnTo>
                  <a:lnTo>
                    <a:pt x="421" y="635"/>
                  </a:lnTo>
                  <a:lnTo>
                    <a:pt x="369" y="577"/>
                  </a:lnTo>
                  <a:lnTo>
                    <a:pt x="366" y="496"/>
                  </a:lnTo>
                  <a:lnTo>
                    <a:pt x="336" y="440"/>
                  </a:lnTo>
                  <a:lnTo>
                    <a:pt x="278" y="341"/>
                  </a:lnTo>
                  <a:lnTo>
                    <a:pt x="212" y="301"/>
                  </a:lnTo>
                  <a:lnTo>
                    <a:pt x="162" y="294"/>
                  </a:lnTo>
                  <a:lnTo>
                    <a:pt x="138" y="311"/>
                  </a:lnTo>
                  <a:lnTo>
                    <a:pt x="138" y="289"/>
                  </a:lnTo>
                  <a:lnTo>
                    <a:pt x="116" y="312"/>
                  </a:lnTo>
                  <a:lnTo>
                    <a:pt x="132" y="327"/>
                  </a:lnTo>
                  <a:lnTo>
                    <a:pt x="19" y="392"/>
                  </a:lnTo>
                  <a:lnTo>
                    <a:pt x="40" y="368"/>
                  </a:lnTo>
                  <a:lnTo>
                    <a:pt x="87" y="330"/>
                  </a:lnTo>
                  <a:lnTo>
                    <a:pt x="70" y="321"/>
                  </a:lnTo>
                  <a:lnTo>
                    <a:pt x="53" y="321"/>
                  </a:lnTo>
                  <a:lnTo>
                    <a:pt x="28" y="296"/>
                  </a:lnTo>
                  <a:lnTo>
                    <a:pt x="21" y="261"/>
                  </a:lnTo>
                  <a:lnTo>
                    <a:pt x="58" y="240"/>
                  </a:lnTo>
                  <a:lnTo>
                    <a:pt x="53" y="217"/>
                  </a:lnTo>
                  <a:lnTo>
                    <a:pt x="44" y="227"/>
                  </a:lnTo>
                  <a:lnTo>
                    <a:pt x="28" y="225"/>
                  </a:lnTo>
                  <a:lnTo>
                    <a:pt x="0" y="204"/>
                  </a:lnTo>
                  <a:lnTo>
                    <a:pt x="29" y="180"/>
                  </a:lnTo>
                  <a:lnTo>
                    <a:pt x="47" y="195"/>
                  </a:lnTo>
                  <a:lnTo>
                    <a:pt x="58" y="189"/>
                  </a:lnTo>
                  <a:lnTo>
                    <a:pt x="47" y="174"/>
                  </a:lnTo>
                  <a:lnTo>
                    <a:pt x="35" y="161"/>
                  </a:lnTo>
                  <a:lnTo>
                    <a:pt x="10" y="142"/>
                  </a:lnTo>
                  <a:lnTo>
                    <a:pt x="34" y="127"/>
                  </a:lnTo>
                  <a:lnTo>
                    <a:pt x="63" y="81"/>
                  </a:lnTo>
                  <a:lnTo>
                    <a:pt x="95" y="71"/>
                  </a:lnTo>
                  <a:lnTo>
                    <a:pt x="132" y="87"/>
                  </a:lnTo>
                  <a:lnTo>
                    <a:pt x="156" y="92"/>
                  </a:lnTo>
                  <a:lnTo>
                    <a:pt x="207" y="101"/>
                  </a:lnTo>
                  <a:lnTo>
                    <a:pt x="245" y="119"/>
                  </a:lnTo>
                  <a:lnTo>
                    <a:pt x="261" y="128"/>
                  </a:lnTo>
                  <a:lnTo>
                    <a:pt x="278" y="109"/>
                  </a:lnTo>
                  <a:lnTo>
                    <a:pt x="299" y="106"/>
                  </a:lnTo>
                  <a:lnTo>
                    <a:pt x="333" y="99"/>
                  </a:lnTo>
                  <a:lnTo>
                    <a:pt x="365" y="112"/>
                  </a:lnTo>
                  <a:lnTo>
                    <a:pt x="398" y="119"/>
                  </a:lnTo>
                  <a:lnTo>
                    <a:pt x="430" y="127"/>
                  </a:lnTo>
                  <a:lnTo>
                    <a:pt x="448" y="145"/>
                  </a:lnTo>
                  <a:lnTo>
                    <a:pt x="442" y="155"/>
                  </a:lnTo>
                  <a:lnTo>
                    <a:pt x="481" y="148"/>
                  </a:lnTo>
                  <a:lnTo>
                    <a:pt x="500" y="151"/>
                  </a:lnTo>
                  <a:lnTo>
                    <a:pt x="491" y="142"/>
                  </a:lnTo>
                  <a:lnTo>
                    <a:pt x="520" y="138"/>
                  </a:lnTo>
                  <a:lnTo>
                    <a:pt x="545" y="156"/>
                  </a:lnTo>
                  <a:lnTo>
                    <a:pt x="574" y="150"/>
                  </a:lnTo>
                  <a:lnTo>
                    <a:pt x="568" y="125"/>
                  </a:lnTo>
                  <a:lnTo>
                    <a:pt x="581" y="106"/>
                  </a:lnTo>
                  <a:lnTo>
                    <a:pt x="604" y="131"/>
                  </a:lnTo>
                  <a:lnTo>
                    <a:pt x="610" y="118"/>
                  </a:lnTo>
                  <a:lnTo>
                    <a:pt x="592" y="95"/>
                  </a:lnTo>
                  <a:lnTo>
                    <a:pt x="599" y="65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642" y="364"/>
              <a:ext cx="45" cy="72"/>
            </a:xfrm>
            <a:custGeom>
              <a:avLst/>
              <a:gdLst>
                <a:gd name="T0" fmla="*/ 23 w 45"/>
                <a:gd name="T1" fmla="*/ 0 h 72"/>
                <a:gd name="T2" fmla="*/ 15 w 45"/>
                <a:gd name="T3" fmla="*/ 20 h 72"/>
                <a:gd name="T4" fmla="*/ 0 w 45"/>
                <a:gd name="T5" fmla="*/ 27 h 72"/>
                <a:gd name="T6" fmla="*/ 12 w 45"/>
                <a:gd name="T7" fmla="*/ 39 h 72"/>
                <a:gd name="T8" fmla="*/ 33 w 45"/>
                <a:gd name="T9" fmla="*/ 72 h 72"/>
                <a:gd name="T10" fmla="*/ 38 w 45"/>
                <a:gd name="T11" fmla="*/ 51 h 72"/>
                <a:gd name="T12" fmla="*/ 45 w 45"/>
                <a:gd name="T13" fmla="*/ 20 h 72"/>
                <a:gd name="T14" fmla="*/ 23 w 45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72">
                  <a:moveTo>
                    <a:pt x="23" y="0"/>
                  </a:moveTo>
                  <a:lnTo>
                    <a:pt x="15" y="20"/>
                  </a:lnTo>
                  <a:lnTo>
                    <a:pt x="0" y="27"/>
                  </a:lnTo>
                  <a:lnTo>
                    <a:pt x="12" y="39"/>
                  </a:lnTo>
                  <a:lnTo>
                    <a:pt x="33" y="72"/>
                  </a:lnTo>
                  <a:lnTo>
                    <a:pt x="38" y="51"/>
                  </a:lnTo>
                  <a:lnTo>
                    <a:pt x="45" y="2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794" y="1090"/>
              <a:ext cx="70" cy="28"/>
            </a:xfrm>
            <a:custGeom>
              <a:avLst/>
              <a:gdLst>
                <a:gd name="T0" fmla="*/ 0 w 70"/>
                <a:gd name="T1" fmla="*/ 10 h 28"/>
                <a:gd name="T2" fmla="*/ 12 w 70"/>
                <a:gd name="T3" fmla="*/ 0 h 28"/>
                <a:gd name="T4" fmla="*/ 49 w 70"/>
                <a:gd name="T5" fmla="*/ 9 h 28"/>
                <a:gd name="T6" fmla="*/ 70 w 70"/>
                <a:gd name="T7" fmla="*/ 28 h 28"/>
                <a:gd name="T8" fmla="*/ 47 w 70"/>
                <a:gd name="T9" fmla="*/ 24 h 28"/>
                <a:gd name="T10" fmla="*/ 0 w 70"/>
                <a:gd name="T1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8">
                  <a:moveTo>
                    <a:pt x="0" y="10"/>
                  </a:moveTo>
                  <a:lnTo>
                    <a:pt x="12" y="0"/>
                  </a:lnTo>
                  <a:lnTo>
                    <a:pt x="49" y="9"/>
                  </a:lnTo>
                  <a:lnTo>
                    <a:pt x="70" y="28"/>
                  </a:lnTo>
                  <a:lnTo>
                    <a:pt x="47" y="24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4879" y="1118"/>
              <a:ext cx="61" cy="19"/>
            </a:xfrm>
            <a:custGeom>
              <a:avLst/>
              <a:gdLst>
                <a:gd name="T0" fmla="*/ 0 w 48"/>
                <a:gd name="T1" fmla="*/ 13 h 15"/>
                <a:gd name="T2" fmla="*/ 6 w 48"/>
                <a:gd name="T3" fmla="*/ 1 h 15"/>
                <a:gd name="T4" fmla="*/ 36 w 48"/>
                <a:gd name="T5" fmla="*/ 2 h 15"/>
                <a:gd name="T6" fmla="*/ 48 w 48"/>
                <a:gd name="T7" fmla="*/ 15 h 15"/>
                <a:gd name="T8" fmla="*/ 18 w 48"/>
                <a:gd name="T9" fmla="*/ 12 h 15"/>
                <a:gd name="T10" fmla="*/ 0 w 48"/>
                <a:gd name="T1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5">
                  <a:moveTo>
                    <a:pt x="0" y="13"/>
                  </a:moveTo>
                  <a:cubicBezTo>
                    <a:pt x="0" y="13"/>
                    <a:pt x="1" y="0"/>
                    <a:pt x="6" y="1"/>
                  </a:cubicBezTo>
                  <a:cubicBezTo>
                    <a:pt x="12" y="2"/>
                    <a:pt x="36" y="2"/>
                    <a:pt x="36" y="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4841" y="1130"/>
              <a:ext cx="19" cy="11"/>
            </a:xfrm>
            <a:custGeom>
              <a:avLst/>
              <a:gdLst>
                <a:gd name="T0" fmla="*/ 4 w 19"/>
                <a:gd name="T1" fmla="*/ 0 h 11"/>
                <a:gd name="T2" fmla="*/ 18 w 19"/>
                <a:gd name="T3" fmla="*/ 2 h 11"/>
                <a:gd name="T4" fmla="*/ 19 w 19"/>
                <a:gd name="T5" fmla="*/ 11 h 11"/>
                <a:gd name="T6" fmla="*/ 0 w 19"/>
                <a:gd name="T7" fmla="*/ 8 h 11"/>
                <a:gd name="T8" fmla="*/ 4 w 1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4" y="0"/>
                  </a:moveTo>
                  <a:lnTo>
                    <a:pt x="18" y="2"/>
                  </a:lnTo>
                  <a:lnTo>
                    <a:pt x="19" y="11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5601" y="212"/>
              <a:ext cx="45" cy="62"/>
            </a:xfrm>
            <a:custGeom>
              <a:avLst/>
              <a:gdLst>
                <a:gd name="T0" fmla="*/ 45 w 45"/>
                <a:gd name="T1" fmla="*/ 0 h 62"/>
                <a:gd name="T2" fmla="*/ 36 w 45"/>
                <a:gd name="T3" fmla="*/ 34 h 62"/>
                <a:gd name="T4" fmla="*/ 29 w 45"/>
                <a:gd name="T5" fmla="*/ 62 h 62"/>
                <a:gd name="T6" fmla="*/ 4 w 45"/>
                <a:gd name="T7" fmla="*/ 29 h 62"/>
                <a:gd name="T8" fmla="*/ 0 w 45"/>
                <a:gd name="T9" fmla="*/ 9 h 62"/>
                <a:gd name="T10" fmla="*/ 45 w 45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2">
                  <a:moveTo>
                    <a:pt x="45" y="0"/>
                  </a:moveTo>
                  <a:lnTo>
                    <a:pt x="36" y="34"/>
                  </a:lnTo>
                  <a:lnTo>
                    <a:pt x="29" y="62"/>
                  </a:lnTo>
                  <a:lnTo>
                    <a:pt x="4" y="29"/>
                  </a:lnTo>
                  <a:lnTo>
                    <a:pt x="0" y="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6699" y="311"/>
              <a:ext cx="40" cy="25"/>
            </a:xfrm>
            <a:custGeom>
              <a:avLst/>
              <a:gdLst>
                <a:gd name="T0" fmla="*/ 40 w 40"/>
                <a:gd name="T1" fmla="*/ 14 h 25"/>
                <a:gd name="T2" fmla="*/ 0 w 40"/>
                <a:gd name="T3" fmla="*/ 0 h 25"/>
                <a:gd name="T4" fmla="*/ 6 w 40"/>
                <a:gd name="T5" fmla="*/ 15 h 25"/>
                <a:gd name="T6" fmla="*/ 24 w 40"/>
                <a:gd name="T7" fmla="*/ 25 h 25"/>
                <a:gd name="T8" fmla="*/ 40 w 40"/>
                <a:gd name="T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40" y="14"/>
                  </a:moveTo>
                  <a:lnTo>
                    <a:pt x="0" y="0"/>
                  </a:lnTo>
                  <a:lnTo>
                    <a:pt x="6" y="15"/>
                  </a:lnTo>
                  <a:lnTo>
                    <a:pt x="24" y="25"/>
                  </a:lnTo>
                  <a:lnTo>
                    <a:pt x="4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620" y="288"/>
              <a:ext cx="54" cy="49"/>
            </a:xfrm>
            <a:custGeom>
              <a:avLst/>
              <a:gdLst>
                <a:gd name="T0" fmla="*/ 38 w 54"/>
                <a:gd name="T1" fmla="*/ 2 h 49"/>
                <a:gd name="T2" fmla="*/ 18 w 54"/>
                <a:gd name="T3" fmla="*/ 0 h 49"/>
                <a:gd name="T4" fmla="*/ 0 w 54"/>
                <a:gd name="T5" fmla="*/ 29 h 49"/>
                <a:gd name="T6" fmla="*/ 20 w 54"/>
                <a:gd name="T7" fmla="*/ 49 h 49"/>
                <a:gd name="T8" fmla="*/ 54 w 54"/>
                <a:gd name="T9" fmla="*/ 42 h 49"/>
                <a:gd name="T10" fmla="*/ 38 w 54"/>
                <a:gd name="T11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9">
                  <a:moveTo>
                    <a:pt x="38" y="2"/>
                  </a:moveTo>
                  <a:lnTo>
                    <a:pt x="18" y="0"/>
                  </a:lnTo>
                  <a:lnTo>
                    <a:pt x="0" y="29"/>
                  </a:lnTo>
                  <a:lnTo>
                    <a:pt x="20" y="49"/>
                  </a:lnTo>
                  <a:lnTo>
                    <a:pt x="54" y="42"/>
                  </a:ln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2" name="Freeform 863"/>
          <p:cNvSpPr>
            <a:spLocks noEditPoints="1"/>
          </p:cNvSpPr>
          <p:nvPr/>
        </p:nvSpPr>
        <p:spPr bwMode="auto">
          <a:xfrm>
            <a:off x="11148022" y="3923494"/>
            <a:ext cx="315913" cy="460375"/>
          </a:xfrm>
          <a:custGeom>
            <a:avLst/>
            <a:gdLst>
              <a:gd name="T0" fmla="*/ 78 w 156"/>
              <a:gd name="T1" fmla="*/ 0 h 228"/>
              <a:gd name="T2" fmla="*/ 0 w 156"/>
              <a:gd name="T3" fmla="*/ 77 h 228"/>
              <a:gd name="T4" fmla="*/ 78 w 156"/>
              <a:gd name="T5" fmla="*/ 228 h 228"/>
              <a:gd name="T6" fmla="*/ 156 w 156"/>
              <a:gd name="T7" fmla="*/ 77 h 228"/>
              <a:gd name="T8" fmla="*/ 78 w 156"/>
              <a:gd name="T9" fmla="*/ 0 h 228"/>
              <a:gd name="T10" fmla="*/ 78 w 156"/>
              <a:gd name="T11" fmla="*/ 110 h 228"/>
              <a:gd name="T12" fmla="*/ 39 w 156"/>
              <a:gd name="T13" fmla="*/ 72 h 228"/>
              <a:gd name="T14" fmla="*/ 78 w 156"/>
              <a:gd name="T15" fmla="*/ 34 h 228"/>
              <a:gd name="T16" fmla="*/ 116 w 156"/>
              <a:gd name="T17" fmla="*/ 72 h 228"/>
              <a:gd name="T18" fmla="*/ 78 w 156"/>
              <a:gd name="T19" fmla="*/ 11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" h="228">
                <a:moveTo>
                  <a:pt x="78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37"/>
                  <a:pt x="78" y="228"/>
                  <a:pt x="78" y="228"/>
                </a:cubicBezTo>
                <a:cubicBezTo>
                  <a:pt x="78" y="228"/>
                  <a:pt x="156" y="137"/>
                  <a:pt x="156" y="77"/>
                </a:cubicBezTo>
                <a:cubicBezTo>
                  <a:pt x="156" y="34"/>
                  <a:pt x="121" y="0"/>
                  <a:pt x="78" y="0"/>
                </a:cubicBezTo>
                <a:close/>
                <a:moveTo>
                  <a:pt x="78" y="110"/>
                </a:moveTo>
                <a:cubicBezTo>
                  <a:pt x="57" y="110"/>
                  <a:pt x="39" y="93"/>
                  <a:pt x="39" y="72"/>
                </a:cubicBezTo>
                <a:cubicBezTo>
                  <a:pt x="39" y="51"/>
                  <a:pt x="57" y="34"/>
                  <a:pt x="78" y="34"/>
                </a:cubicBezTo>
                <a:cubicBezTo>
                  <a:pt x="99" y="34"/>
                  <a:pt x="116" y="51"/>
                  <a:pt x="116" y="72"/>
                </a:cubicBezTo>
                <a:cubicBezTo>
                  <a:pt x="116" y="93"/>
                  <a:pt x="99" y="110"/>
                  <a:pt x="78" y="1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Freeform 863"/>
          <p:cNvSpPr>
            <a:spLocks noEditPoints="1"/>
          </p:cNvSpPr>
          <p:nvPr/>
        </p:nvSpPr>
        <p:spPr bwMode="auto">
          <a:xfrm>
            <a:off x="11101696" y="5598363"/>
            <a:ext cx="315913" cy="460375"/>
          </a:xfrm>
          <a:custGeom>
            <a:avLst/>
            <a:gdLst>
              <a:gd name="T0" fmla="*/ 78 w 156"/>
              <a:gd name="T1" fmla="*/ 0 h 228"/>
              <a:gd name="T2" fmla="*/ 0 w 156"/>
              <a:gd name="T3" fmla="*/ 77 h 228"/>
              <a:gd name="T4" fmla="*/ 78 w 156"/>
              <a:gd name="T5" fmla="*/ 228 h 228"/>
              <a:gd name="T6" fmla="*/ 156 w 156"/>
              <a:gd name="T7" fmla="*/ 77 h 228"/>
              <a:gd name="T8" fmla="*/ 78 w 156"/>
              <a:gd name="T9" fmla="*/ 0 h 228"/>
              <a:gd name="T10" fmla="*/ 78 w 156"/>
              <a:gd name="T11" fmla="*/ 110 h 228"/>
              <a:gd name="T12" fmla="*/ 39 w 156"/>
              <a:gd name="T13" fmla="*/ 72 h 228"/>
              <a:gd name="T14" fmla="*/ 78 w 156"/>
              <a:gd name="T15" fmla="*/ 34 h 228"/>
              <a:gd name="T16" fmla="*/ 116 w 156"/>
              <a:gd name="T17" fmla="*/ 72 h 228"/>
              <a:gd name="T18" fmla="*/ 78 w 156"/>
              <a:gd name="T19" fmla="*/ 11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" h="228">
                <a:moveTo>
                  <a:pt x="78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37"/>
                  <a:pt x="78" y="228"/>
                  <a:pt x="78" y="228"/>
                </a:cubicBezTo>
                <a:cubicBezTo>
                  <a:pt x="78" y="228"/>
                  <a:pt x="156" y="137"/>
                  <a:pt x="156" y="77"/>
                </a:cubicBezTo>
                <a:cubicBezTo>
                  <a:pt x="156" y="34"/>
                  <a:pt x="121" y="0"/>
                  <a:pt x="78" y="0"/>
                </a:cubicBezTo>
                <a:close/>
                <a:moveTo>
                  <a:pt x="78" y="110"/>
                </a:moveTo>
                <a:cubicBezTo>
                  <a:pt x="57" y="110"/>
                  <a:pt x="39" y="93"/>
                  <a:pt x="39" y="72"/>
                </a:cubicBezTo>
                <a:cubicBezTo>
                  <a:pt x="39" y="51"/>
                  <a:pt x="57" y="34"/>
                  <a:pt x="78" y="34"/>
                </a:cubicBezTo>
                <a:cubicBezTo>
                  <a:pt x="99" y="34"/>
                  <a:pt x="116" y="51"/>
                  <a:pt x="116" y="72"/>
                </a:cubicBezTo>
                <a:cubicBezTo>
                  <a:pt x="116" y="93"/>
                  <a:pt x="99" y="110"/>
                  <a:pt x="78" y="1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Freeform 863"/>
          <p:cNvSpPr>
            <a:spLocks noEditPoints="1"/>
          </p:cNvSpPr>
          <p:nvPr/>
        </p:nvSpPr>
        <p:spPr bwMode="auto">
          <a:xfrm>
            <a:off x="5611786" y="4177746"/>
            <a:ext cx="315913" cy="460375"/>
          </a:xfrm>
          <a:custGeom>
            <a:avLst/>
            <a:gdLst>
              <a:gd name="T0" fmla="*/ 78 w 156"/>
              <a:gd name="T1" fmla="*/ 0 h 228"/>
              <a:gd name="T2" fmla="*/ 0 w 156"/>
              <a:gd name="T3" fmla="*/ 77 h 228"/>
              <a:gd name="T4" fmla="*/ 78 w 156"/>
              <a:gd name="T5" fmla="*/ 228 h 228"/>
              <a:gd name="T6" fmla="*/ 156 w 156"/>
              <a:gd name="T7" fmla="*/ 77 h 228"/>
              <a:gd name="T8" fmla="*/ 78 w 156"/>
              <a:gd name="T9" fmla="*/ 0 h 228"/>
              <a:gd name="T10" fmla="*/ 78 w 156"/>
              <a:gd name="T11" fmla="*/ 110 h 228"/>
              <a:gd name="T12" fmla="*/ 39 w 156"/>
              <a:gd name="T13" fmla="*/ 72 h 228"/>
              <a:gd name="T14" fmla="*/ 78 w 156"/>
              <a:gd name="T15" fmla="*/ 34 h 228"/>
              <a:gd name="T16" fmla="*/ 116 w 156"/>
              <a:gd name="T17" fmla="*/ 72 h 228"/>
              <a:gd name="T18" fmla="*/ 78 w 156"/>
              <a:gd name="T19" fmla="*/ 11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" h="228">
                <a:moveTo>
                  <a:pt x="78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37"/>
                  <a:pt x="78" y="228"/>
                  <a:pt x="78" y="228"/>
                </a:cubicBezTo>
                <a:cubicBezTo>
                  <a:pt x="78" y="228"/>
                  <a:pt x="156" y="137"/>
                  <a:pt x="156" y="77"/>
                </a:cubicBezTo>
                <a:cubicBezTo>
                  <a:pt x="156" y="34"/>
                  <a:pt x="121" y="0"/>
                  <a:pt x="78" y="0"/>
                </a:cubicBezTo>
                <a:close/>
                <a:moveTo>
                  <a:pt x="78" y="110"/>
                </a:moveTo>
                <a:cubicBezTo>
                  <a:pt x="57" y="110"/>
                  <a:pt x="39" y="93"/>
                  <a:pt x="39" y="72"/>
                </a:cubicBezTo>
                <a:cubicBezTo>
                  <a:pt x="39" y="51"/>
                  <a:pt x="57" y="34"/>
                  <a:pt x="78" y="34"/>
                </a:cubicBezTo>
                <a:cubicBezTo>
                  <a:pt x="99" y="34"/>
                  <a:pt x="116" y="51"/>
                  <a:pt x="116" y="72"/>
                </a:cubicBezTo>
                <a:cubicBezTo>
                  <a:pt x="116" y="93"/>
                  <a:pt x="99" y="110"/>
                  <a:pt x="78" y="1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Freeform 863"/>
          <p:cNvSpPr>
            <a:spLocks noEditPoints="1"/>
          </p:cNvSpPr>
          <p:nvPr/>
        </p:nvSpPr>
        <p:spPr bwMode="auto">
          <a:xfrm>
            <a:off x="6027220" y="4367794"/>
            <a:ext cx="315913" cy="460375"/>
          </a:xfrm>
          <a:custGeom>
            <a:avLst/>
            <a:gdLst>
              <a:gd name="T0" fmla="*/ 78 w 156"/>
              <a:gd name="T1" fmla="*/ 0 h 228"/>
              <a:gd name="T2" fmla="*/ 0 w 156"/>
              <a:gd name="T3" fmla="*/ 77 h 228"/>
              <a:gd name="T4" fmla="*/ 78 w 156"/>
              <a:gd name="T5" fmla="*/ 228 h 228"/>
              <a:gd name="T6" fmla="*/ 156 w 156"/>
              <a:gd name="T7" fmla="*/ 77 h 228"/>
              <a:gd name="T8" fmla="*/ 78 w 156"/>
              <a:gd name="T9" fmla="*/ 0 h 228"/>
              <a:gd name="T10" fmla="*/ 78 w 156"/>
              <a:gd name="T11" fmla="*/ 110 h 228"/>
              <a:gd name="T12" fmla="*/ 39 w 156"/>
              <a:gd name="T13" fmla="*/ 72 h 228"/>
              <a:gd name="T14" fmla="*/ 78 w 156"/>
              <a:gd name="T15" fmla="*/ 34 h 228"/>
              <a:gd name="T16" fmla="*/ 116 w 156"/>
              <a:gd name="T17" fmla="*/ 72 h 228"/>
              <a:gd name="T18" fmla="*/ 78 w 156"/>
              <a:gd name="T19" fmla="*/ 11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" h="228">
                <a:moveTo>
                  <a:pt x="78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37"/>
                  <a:pt x="78" y="228"/>
                  <a:pt x="78" y="228"/>
                </a:cubicBezTo>
                <a:cubicBezTo>
                  <a:pt x="78" y="228"/>
                  <a:pt x="156" y="137"/>
                  <a:pt x="156" y="77"/>
                </a:cubicBezTo>
                <a:cubicBezTo>
                  <a:pt x="156" y="34"/>
                  <a:pt x="121" y="0"/>
                  <a:pt x="78" y="0"/>
                </a:cubicBezTo>
                <a:close/>
                <a:moveTo>
                  <a:pt x="78" y="110"/>
                </a:moveTo>
                <a:cubicBezTo>
                  <a:pt x="57" y="110"/>
                  <a:pt x="39" y="93"/>
                  <a:pt x="39" y="72"/>
                </a:cubicBezTo>
                <a:cubicBezTo>
                  <a:pt x="39" y="51"/>
                  <a:pt x="57" y="34"/>
                  <a:pt x="78" y="34"/>
                </a:cubicBezTo>
                <a:cubicBezTo>
                  <a:pt x="99" y="34"/>
                  <a:pt x="116" y="51"/>
                  <a:pt x="116" y="72"/>
                </a:cubicBezTo>
                <a:cubicBezTo>
                  <a:pt x="116" y="93"/>
                  <a:pt x="99" y="110"/>
                  <a:pt x="78" y="1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Freeform 863"/>
          <p:cNvSpPr>
            <a:spLocks noEditPoints="1"/>
          </p:cNvSpPr>
          <p:nvPr/>
        </p:nvSpPr>
        <p:spPr bwMode="auto">
          <a:xfrm>
            <a:off x="8573610" y="4283563"/>
            <a:ext cx="315913" cy="460375"/>
          </a:xfrm>
          <a:custGeom>
            <a:avLst/>
            <a:gdLst>
              <a:gd name="T0" fmla="*/ 78 w 156"/>
              <a:gd name="T1" fmla="*/ 0 h 228"/>
              <a:gd name="T2" fmla="*/ 0 w 156"/>
              <a:gd name="T3" fmla="*/ 77 h 228"/>
              <a:gd name="T4" fmla="*/ 78 w 156"/>
              <a:gd name="T5" fmla="*/ 228 h 228"/>
              <a:gd name="T6" fmla="*/ 156 w 156"/>
              <a:gd name="T7" fmla="*/ 77 h 228"/>
              <a:gd name="T8" fmla="*/ 78 w 156"/>
              <a:gd name="T9" fmla="*/ 0 h 228"/>
              <a:gd name="T10" fmla="*/ 78 w 156"/>
              <a:gd name="T11" fmla="*/ 110 h 228"/>
              <a:gd name="T12" fmla="*/ 39 w 156"/>
              <a:gd name="T13" fmla="*/ 72 h 228"/>
              <a:gd name="T14" fmla="*/ 78 w 156"/>
              <a:gd name="T15" fmla="*/ 34 h 228"/>
              <a:gd name="T16" fmla="*/ 116 w 156"/>
              <a:gd name="T17" fmla="*/ 72 h 228"/>
              <a:gd name="T18" fmla="*/ 78 w 156"/>
              <a:gd name="T19" fmla="*/ 11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" h="228">
                <a:moveTo>
                  <a:pt x="78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37"/>
                  <a:pt x="78" y="228"/>
                  <a:pt x="78" y="228"/>
                </a:cubicBezTo>
                <a:cubicBezTo>
                  <a:pt x="78" y="228"/>
                  <a:pt x="156" y="137"/>
                  <a:pt x="156" y="77"/>
                </a:cubicBezTo>
                <a:cubicBezTo>
                  <a:pt x="156" y="34"/>
                  <a:pt x="121" y="0"/>
                  <a:pt x="78" y="0"/>
                </a:cubicBezTo>
                <a:close/>
                <a:moveTo>
                  <a:pt x="78" y="110"/>
                </a:moveTo>
                <a:cubicBezTo>
                  <a:pt x="57" y="110"/>
                  <a:pt x="39" y="93"/>
                  <a:pt x="39" y="72"/>
                </a:cubicBezTo>
                <a:cubicBezTo>
                  <a:pt x="39" y="51"/>
                  <a:pt x="57" y="34"/>
                  <a:pt x="78" y="34"/>
                </a:cubicBezTo>
                <a:cubicBezTo>
                  <a:pt x="99" y="34"/>
                  <a:pt x="116" y="51"/>
                  <a:pt x="116" y="72"/>
                </a:cubicBezTo>
                <a:cubicBezTo>
                  <a:pt x="116" y="93"/>
                  <a:pt x="99" y="110"/>
                  <a:pt x="78" y="1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Freeform 863"/>
          <p:cNvSpPr>
            <a:spLocks noEditPoints="1"/>
          </p:cNvSpPr>
          <p:nvPr/>
        </p:nvSpPr>
        <p:spPr bwMode="auto">
          <a:xfrm>
            <a:off x="8778854" y="3501149"/>
            <a:ext cx="315913" cy="460375"/>
          </a:xfrm>
          <a:custGeom>
            <a:avLst/>
            <a:gdLst>
              <a:gd name="T0" fmla="*/ 78 w 156"/>
              <a:gd name="T1" fmla="*/ 0 h 228"/>
              <a:gd name="T2" fmla="*/ 0 w 156"/>
              <a:gd name="T3" fmla="*/ 77 h 228"/>
              <a:gd name="T4" fmla="*/ 78 w 156"/>
              <a:gd name="T5" fmla="*/ 228 h 228"/>
              <a:gd name="T6" fmla="*/ 156 w 156"/>
              <a:gd name="T7" fmla="*/ 77 h 228"/>
              <a:gd name="T8" fmla="*/ 78 w 156"/>
              <a:gd name="T9" fmla="*/ 0 h 228"/>
              <a:gd name="T10" fmla="*/ 78 w 156"/>
              <a:gd name="T11" fmla="*/ 110 h 228"/>
              <a:gd name="T12" fmla="*/ 39 w 156"/>
              <a:gd name="T13" fmla="*/ 72 h 228"/>
              <a:gd name="T14" fmla="*/ 78 w 156"/>
              <a:gd name="T15" fmla="*/ 34 h 228"/>
              <a:gd name="T16" fmla="*/ 116 w 156"/>
              <a:gd name="T17" fmla="*/ 72 h 228"/>
              <a:gd name="T18" fmla="*/ 78 w 156"/>
              <a:gd name="T19" fmla="*/ 11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" h="228">
                <a:moveTo>
                  <a:pt x="78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37"/>
                  <a:pt x="78" y="228"/>
                  <a:pt x="78" y="228"/>
                </a:cubicBezTo>
                <a:cubicBezTo>
                  <a:pt x="78" y="228"/>
                  <a:pt x="156" y="137"/>
                  <a:pt x="156" y="77"/>
                </a:cubicBezTo>
                <a:cubicBezTo>
                  <a:pt x="156" y="34"/>
                  <a:pt x="121" y="0"/>
                  <a:pt x="78" y="0"/>
                </a:cubicBezTo>
                <a:close/>
                <a:moveTo>
                  <a:pt x="78" y="110"/>
                </a:moveTo>
                <a:cubicBezTo>
                  <a:pt x="57" y="110"/>
                  <a:pt x="39" y="93"/>
                  <a:pt x="39" y="72"/>
                </a:cubicBezTo>
                <a:cubicBezTo>
                  <a:pt x="39" y="51"/>
                  <a:pt x="57" y="34"/>
                  <a:pt x="78" y="34"/>
                </a:cubicBezTo>
                <a:cubicBezTo>
                  <a:pt x="99" y="34"/>
                  <a:pt x="116" y="51"/>
                  <a:pt x="116" y="72"/>
                </a:cubicBezTo>
                <a:cubicBezTo>
                  <a:pt x="116" y="93"/>
                  <a:pt x="99" y="110"/>
                  <a:pt x="78" y="1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Freeform 863"/>
          <p:cNvSpPr>
            <a:spLocks noEditPoints="1"/>
          </p:cNvSpPr>
          <p:nvPr/>
        </p:nvSpPr>
        <p:spPr bwMode="auto">
          <a:xfrm>
            <a:off x="9172466" y="4447065"/>
            <a:ext cx="315913" cy="460375"/>
          </a:xfrm>
          <a:custGeom>
            <a:avLst/>
            <a:gdLst>
              <a:gd name="T0" fmla="*/ 78 w 156"/>
              <a:gd name="T1" fmla="*/ 0 h 228"/>
              <a:gd name="T2" fmla="*/ 0 w 156"/>
              <a:gd name="T3" fmla="*/ 77 h 228"/>
              <a:gd name="T4" fmla="*/ 78 w 156"/>
              <a:gd name="T5" fmla="*/ 228 h 228"/>
              <a:gd name="T6" fmla="*/ 156 w 156"/>
              <a:gd name="T7" fmla="*/ 77 h 228"/>
              <a:gd name="T8" fmla="*/ 78 w 156"/>
              <a:gd name="T9" fmla="*/ 0 h 228"/>
              <a:gd name="T10" fmla="*/ 78 w 156"/>
              <a:gd name="T11" fmla="*/ 110 h 228"/>
              <a:gd name="T12" fmla="*/ 39 w 156"/>
              <a:gd name="T13" fmla="*/ 72 h 228"/>
              <a:gd name="T14" fmla="*/ 78 w 156"/>
              <a:gd name="T15" fmla="*/ 34 h 228"/>
              <a:gd name="T16" fmla="*/ 116 w 156"/>
              <a:gd name="T17" fmla="*/ 72 h 228"/>
              <a:gd name="T18" fmla="*/ 78 w 156"/>
              <a:gd name="T19" fmla="*/ 11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" h="228">
                <a:moveTo>
                  <a:pt x="78" y="0"/>
                </a:moveTo>
                <a:cubicBezTo>
                  <a:pt x="35" y="0"/>
                  <a:pt x="0" y="34"/>
                  <a:pt x="0" y="77"/>
                </a:cubicBezTo>
                <a:cubicBezTo>
                  <a:pt x="0" y="137"/>
                  <a:pt x="78" y="228"/>
                  <a:pt x="78" y="228"/>
                </a:cubicBezTo>
                <a:cubicBezTo>
                  <a:pt x="78" y="228"/>
                  <a:pt x="156" y="137"/>
                  <a:pt x="156" y="77"/>
                </a:cubicBezTo>
                <a:cubicBezTo>
                  <a:pt x="156" y="34"/>
                  <a:pt x="121" y="0"/>
                  <a:pt x="78" y="0"/>
                </a:cubicBezTo>
                <a:close/>
                <a:moveTo>
                  <a:pt x="78" y="110"/>
                </a:moveTo>
                <a:cubicBezTo>
                  <a:pt x="57" y="110"/>
                  <a:pt x="39" y="93"/>
                  <a:pt x="39" y="72"/>
                </a:cubicBezTo>
                <a:cubicBezTo>
                  <a:pt x="39" y="51"/>
                  <a:pt x="57" y="34"/>
                  <a:pt x="78" y="34"/>
                </a:cubicBezTo>
                <a:cubicBezTo>
                  <a:pt x="99" y="34"/>
                  <a:pt x="116" y="51"/>
                  <a:pt x="116" y="72"/>
                </a:cubicBezTo>
                <a:cubicBezTo>
                  <a:pt x="116" y="93"/>
                  <a:pt x="99" y="110"/>
                  <a:pt x="78" y="1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Text Placeholder 11"/>
          <p:cNvSpPr txBox="1">
            <a:spLocks/>
          </p:cNvSpPr>
          <p:nvPr/>
        </p:nvSpPr>
        <p:spPr>
          <a:xfrm>
            <a:off x="4333462" y="8176377"/>
            <a:ext cx="9621078" cy="158587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“Lorem ipsum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eros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quam,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elementum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non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suscipit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sagittis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at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leo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efficitur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pulvinar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ante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mattis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Lorem ipsum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89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393367" y="2856885"/>
            <a:ext cx="8697490" cy="4802872"/>
            <a:chOff x="4097" y="203"/>
            <a:chExt cx="2959" cy="1634"/>
          </a:xfrm>
          <a:solidFill>
            <a:schemeClr val="bg2"/>
          </a:solidFill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345" y="237"/>
              <a:ext cx="1711" cy="1353"/>
            </a:xfrm>
            <a:custGeom>
              <a:avLst/>
              <a:gdLst>
                <a:gd name="T0" fmla="*/ 996 w 1711"/>
                <a:gd name="T1" fmla="*/ 0 h 1353"/>
                <a:gd name="T2" fmla="*/ 1085 w 1711"/>
                <a:gd name="T3" fmla="*/ 83 h 1353"/>
                <a:gd name="T4" fmla="*/ 1128 w 1711"/>
                <a:gd name="T5" fmla="*/ 137 h 1353"/>
                <a:gd name="T6" fmla="*/ 1204 w 1711"/>
                <a:gd name="T7" fmla="*/ 138 h 1353"/>
                <a:gd name="T8" fmla="*/ 1249 w 1711"/>
                <a:gd name="T9" fmla="*/ 194 h 1353"/>
                <a:gd name="T10" fmla="*/ 1404 w 1711"/>
                <a:gd name="T11" fmla="*/ 201 h 1353"/>
                <a:gd name="T12" fmla="*/ 1478 w 1711"/>
                <a:gd name="T13" fmla="*/ 244 h 1353"/>
                <a:gd name="T14" fmla="*/ 1558 w 1711"/>
                <a:gd name="T15" fmla="*/ 251 h 1353"/>
                <a:gd name="T16" fmla="*/ 1681 w 1711"/>
                <a:gd name="T17" fmla="*/ 305 h 1353"/>
                <a:gd name="T18" fmla="*/ 1667 w 1711"/>
                <a:gd name="T19" fmla="*/ 338 h 1353"/>
                <a:gd name="T20" fmla="*/ 1502 w 1711"/>
                <a:gd name="T21" fmla="*/ 432 h 1353"/>
                <a:gd name="T22" fmla="*/ 1433 w 1711"/>
                <a:gd name="T23" fmla="*/ 480 h 1353"/>
                <a:gd name="T24" fmla="*/ 1274 w 1711"/>
                <a:gd name="T25" fmla="*/ 503 h 1353"/>
                <a:gd name="T26" fmla="*/ 1199 w 1711"/>
                <a:gd name="T27" fmla="*/ 700 h 1353"/>
                <a:gd name="T28" fmla="*/ 1176 w 1711"/>
                <a:gd name="T29" fmla="*/ 696 h 1353"/>
                <a:gd name="T30" fmla="*/ 1139 w 1711"/>
                <a:gd name="T31" fmla="*/ 749 h 1353"/>
                <a:gd name="T32" fmla="*/ 1019 w 1711"/>
                <a:gd name="T33" fmla="*/ 895 h 1353"/>
                <a:gd name="T34" fmla="*/ 978 w 1711"/>
                <a:gd name="T35" fmla="*/ 940 h 1353"/>
                <a:gd name="T36" fmla="*/ 975 w 1711"/>
                <a:gd name="T37" fmla="*/ 1014 h 1353"/>
                <a:gd name="T38" fmla="*/ 923 w 1711"/>
                <a:gd name="T39" fmla="*/ 917 h 1353"/>
                <a:gd name="T40" fmla="*/ 808 w 1711"/>
                <a:gd name="T41" fmla="*/ 941 h 1353"/>
                <a:gd name="T42" fmla="*/ 694 w 1711"/>
                <a:gd name="T43" fmla="*/ 835 h 1353"/>
                <a:gd name="T44" fmla="*/ 567 w 1711"/>
                <a:gd name="T45" fmla="*/ 827 h 1353"/>
                <a:gd name="T46" fmla="*/ 634 w 1711"/>
                <a:gd name="T47" fmla="*/ 857 h 1353"/>
                <a:gd name="T48" fmla="*/ 487 w 1711"/>
                <a:gd name="T49" fmla="*/ 900 h 1353"/>
                <a:gd name="T50" fmla="*/ 472 w 1711"/>
                <a:gd name="T51" fmla="*/ 924 h 1353"/>
                <a:gd name="T52" fmla="*/ 530 w 1711"/>
                <a:gd name="T53" fmla="*/ 1028 h 1353"/>
                <a:gd name="T54" fmla="*/ 431 w 1711"/>
                <a:gd name="T55" fmla="*/ 1224 h 1353"/>
                <a:gd name="T56" fmla="*/ 299 w 1711"/>
                <a:gd name="T57" fmla="*/ 1353 h 1353"/>
                <a:gd name="T58" fmla="*/ 216 w 1711"/>
                <a:gd name="T59" fmla="*/ 1056 h 1353"/>
                <a:gd name="T60" fmla="*/ 118 w 1711"/>
                <a:gd name="T61" fmla="*/ 1009 h 1353"/>
                <a:gd name="T62" fmla="*/ 6 w 1711"/>
                <a:gd name="T63" fmla="*/ 862 h 1353"/>
                <a:gd name="T64" fmla="*/ 167 w 1711"/>
                <a:gd name="T65" fmla="*/ 721 h 1353"/>
                <a:gd name="T66" fmla="*/ 316 w 1711"/>
                <a:gd name="T67" fmla="*/ 757 h 1353"/>
                <a:gd name="T68" fmla="*/ 416 w 1711"/>
                <a:gd name="T69" fmla="*/ 733 h 1353"/>
                <a:gd name="T70" fmla="*/ 349 w 1711"/>
                <a:gd name="T71" fmla="*/ 711 h 1353"/>
                <a:gd name="T72" fmla="*/ 247 w 1711"/>
                <a:gd name="T73" fmla="*/ 635 h 1353"/>
                <a:gd name="T74" fmla="*/ 249 w 1711"/>
                <a:gd name="T75" fmla="*/ 709 h 1353"/>
                <a:gd name="T76" fmla="*/ 150 w 1711"/>
                <a:gd name="T77" fmla="*/ 689 h 1353"/>
                <a:gd name="T78" fmla="*/ 131 w 1711"/>
                <a:gd name="T79" fmla="*/ 653 h 1353"/>
                <a:gd name="T80" fmla="*/ 129 w 1711"/>
                <a:gd name="T81" fmla="*/ 576 h 1353"/>
                <a:gd name="T82" fmla="*/ 209 w 1711"/>
                <a:gd name="T83" fmla="*/ 484 h 1353"/>
                <a:gd name="T84" fmla="*/ 265 w 1711"/>
                <a:gd name="T85" fmla="*/ 504 h 1353"/>
                <a:gd name="T86" fmla="*/ 345 w 1711"/>
                <a:gd name="T87" fmla="*/ 455 h 1353"/>
                <a:gd name="T88" fmla="*/ 318 w 1711"/>
                <a:gd name="T89" fmla="*/ 411 h 1353"/>
                <a:gd name="T90" fmla="*/ 287 w 1711"/>
                <a:gd name="T91" fmla="*/ 385 h 1353"/>
                <a:gd name="T92" fmla="*/ 279 w 1711"/>
                <a:gd name="T93" fmla="*/ 486 h 1353"/>
                <a:gd name="T94" fmla="*/ 185 w 1711"/>
                <a:gd name="T95" fmla="*/ 409 h 1353"/>
                <a:gd name="T96" fmla="*/ 474 w 1711"/>
                <a:gd name="T97" fmla="*/ 274 h 1353"/>
                <a:gd name="T98" fmla="*/ 502 w 1711"/>
                <a:gd name="T99" fmla="*/ 260 h 1353"/>
                <a:gd name="T100" fmla="*/ 637 w 1711"/>
                <a:gd name="T101" fmla="*/ 213 h 1353"/>
                <a:gd name="T102" fmla="*/ 745 w 1711"/>
                <a:gd name="T103" fmla="*/ 159 h 1353"/>
                <a:gd name="T104" fmla="*/ 757 w 1711"/>
                <a:gd name="T105" fmla="*/ 268 h 1353"/>
                <a:gd name="T106" fmla="*/ 825 w 1711"/>
                <a:gd name="T107" fmla="*/ 201 h 1353"/>
                <a:gd name="T108" fmla="*/ 854 w 1711"/>
                <a:gd name="T109" fmla="*/ 112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11" h="1353">
                  <a:moveTo>
                    <a:pt x="854" y="112"/>
                  </a:moveTo>
                  <a:lnTo>
                    <a:pt x="882" y="76"/>
                  </a:lnTo>
                  <a:lnTo>
                    <a:pt x="912" y="61"/>
                  </a:lnTo>
                  <a:lnTo>
                    <a:pt x="960" y="50"/>
                  </a:lnTo>
                  <a:lnTo>
                    <a:pt x="996" y="0"/>
                  </a:lnTo>
                  <a:lnTo>
                    <a:pt x="1021" y="10"/>
                  </a:lnTo>
                  <a:lnTo>
                    <a:pt x="1022" y="42"/>
                  </a:lnTo>
                  <a:lnTo>
                    <a:pt x="1049" y="33"/>
                  </a:lnTo>
                  <a:lnTo>
                    <a:pt x="1080" y="51"/>
                  </a:lnTo>
                  <a:lnTo>
                    <a:pt x="1085" y="83"/>
                  </a:lnTo>
                  <a:lnTo>
                    <a:pt x="1022" y="149"/>
                  </a:lnTo>
                  <a:lnTo>
                    <a:pt x="1076" y="122"/>
                  </a:lnTo>
                  <a:lnTo>
                    <a:pt x="1083" y="142"/>
                  </a:lnTo>
                  <a:lnTo>
                    <a:pt x="1101" y="131"/>
                  </a:lnTo>
                  <a:lnTo>
                    <a:pt x="1128" y="137"/>
                  </a:lnTo>
                  <a:lnTo>
                    <a:pt x="1125" y="146"/>
                  </a:lnTo>
                  <a:lnTo>
                    <a:pt x="1164" y="147"/>
                  </a:lnTo>
                  <a:lnTo>
                    <a:pt x="1164" y="130"/>
                  </a:lnTo>
                  <a:lnTo>
                    <a:pt x="1191" y="140"/>
                  </a:lnTo>
                  <a:lnTo>
                    <a:pt x="1204" y="138"/>
                  </a:lnTo>
                  <a:lnTo>
                    <a:pt x="1217" y="169"/>
                  </a:lnTo>
                  <a:lnTo>
                    <a:pt x="1209" y="182"/>
                  </a:lnTo>
                  <a:lnTo>
                    <a:pt x="1228" y="207"/>
                  </a:lnTo>
                  <a:lnTo>
                    <a:pt x="1242" y="179"/>
                  </a:lnTo>
                  <a:lnTo>
                    <a:pt x="1249" y="194"/>
                  </a:lnTo>
                  <a:lnTo>
                    <a:pt x="1298" y="192"/>
                  </a:lnTo>
                  <a:lnTo>
                    <a:pt x="1312" y="156"/>
                  </a:lnTo>
                  <a:lnTo>
                    <a:pt x="1380" y="173"/>
                  </a:lnTo>
                  <a:lnTo>
                    <a:pt x="1386" y="189"/>
                  </a:lnTo>
                  <a:lnTo>
                    <a:pt x="1404" y="201"/>
                  </a:lnTo>
                  <a:lnTo>
                    <a:pt x="1407" y="210"/>
                  </a:lnTo>
                  <a:lnTo>
                    <a:pt x="1458" y="206"/>
                  </a:lnTo>
                  <a:lnTo>
                    <a:pt x="1468" y="225"/>
                  </a:lnTo>
                  <a:lnTo>
                    <a:pt x="1465" y="234"/>
                  </a:lnTo>
                  <a:lnTo>
                    <a:pt x="1478" y="244"/>
                  </a:lnTo>
                  <a:lnTo>
                    <a:pt x="1487" y="236"/>
                  </a:lnTo>
                  <a:lnTo>
                    <a:pt x="1523" y="241"/>
                  </a:lnTo>
                  <a:lnTo>
                    <a:pt x="1532" y="235"/>
                  </a:lnTo>
                  <a:lnTo>
                    <a:pt x="1544" y="254"/>
                  </a:lnTo>
                  <a:lnTo>
                    <a:pt x="1558" y="251"/>
                  </a:lnTo>
                  <a:lnTo>
                    <a:pt x="1554" y="230"/>
                  </a:lnTo>
                  <a:lnTo>
                    <a:pt x="1569" y="234"/>
                  </a:lnTo>
                  <a:lnTo>
                    <a:pt x="1601" y="234"/>
                  </a:lnTo>
                  <a:lnTo>
                    <a:pt x="1676" y="288"/>
                  </a:lnTo>
                  <a:lnTo>
                    <a:pt x="1681" y="305"/>
                  </a:lnTo>
                  <a:lnTo>
                    <a:pt x="1690" y="297"/>
                  </a:lnTo>
                  <a:lnTo>
                    <a:pt x="1711" y="314"/>
                  </a:lnTo>
                  <a:lnTo>
                    <a:pt x="1699" y="334"/>
                  </a:lnTo>
                  <a:lnTo>
                    <a:pt x="1691" y="353"/>
                  </a:lnTo>
                  <a:lnTo>
                    <a:pt x="1667" y="338"/>
                  </a:lnTo>
                  <a:lnTo>
                    <a:pt x="1634" y="337"/>
                  </a:lnTo>
                  <a:lnTo>
                    <a:pt x="1629" y="375"/>
                  </a:lnTo>
                  <a:lnTo>
                    <a:pt x="1625" y="389"/>
                  </a:lnTo>
                  <a:lnTo>
                    <a:pt x="1553" y="429"/>
                  </a:lnTo>
                  <a:lnTo>
                    <a:pt x="1502" y="432"/>
                  </a:lnTo>
                  <a:lnTo>
                    <a:pt x="1494" y="463"/>
                  </a:lnTo>
                  <a:lnTo>
                    <a:pt x="1496" y="488"/>
                  </a:lnTo>
                  <a:lnTo>
                    <a:pt x="1441" y="561"/>
                  </a:lnTo>
                  <a:lnTo>
                    <a:pt x="1428" y="533"/>
                  </a:lnTo>
                  <a:lnTo>
                    <a:pt x="1433" y="480"/>
                  </a:lnTo>
                  <a:lnTo>
                    <a:pt x="1493" y="403"/>
                  </a:lnTo>
                  <a:lnTo>
                    <a:pt x="1466" y="413"/>
                  </a:lnTo>
                  <a:lnTo>
                    <a:pt x="1426" y="443"/>
                  </a:lnTo>
                  <a:lnTo>
                    <a:pt x="1321" y="444"/>
                  </a:lnTo>
                  <a:lnTo>
                    <a:pt x="1274" y="503"/>
                  </a:lnTo>
                  <a:lnTo>
                    <a:pt x="1305" y="523"/>
                  </a:lnTo>
                  <a:lnTo>
                    <a:pt x="1298" y="602"/>
                  </a:lnTo>
                  <a:lnTo>
                    <a:pt x="1253" y="660"/>
                  </a:lnTo>
                  <a:lnTo>
                    <a:pt x="1230" y="663"/>
                  </a:lnTo>
                  <a:lnTo>
                    <a:pt x="1199" y="700"/>
                  </a:lnTo>
                  <a:lnTo>
                    <a:pt x="1223" y="725"/>
                  </a:lnTo>
                  <a:lnTo>
                    <a:pt x="1194" y="758"/>
                  </a:lnTo>
                  <a:lnTo>
                    <a:pt x="1189" y="744"/>
                  </a:lnTo>
                  <a:lnTo>
                    <a:pt x="1187" y="725"/>
                  </a:lnTo>
                  <a:lnTo>
                    <a:pt x="1176" y="696"/>
                  </a:lnTo>
                  <a:lnTo>
                    <a:pt x="1148" y="705"/>
                  </a:lnTo>
                  <a:lnTo>
                    <a:pt x="1147" y="682"/>
                  </a:lnTo>
                  <a:lnTo>
                    <a:pt x="1121" y="711"/>
                  </a:lnTo>
                  <a:lnTo>
                    <a:pt x="1144" y="728"/>
                  </a:lnTo>
                  <a:lnTo>
                    <a:pt x="1139" y="749"/>
                  </a:lnTo>
                  <a:lnTo>
                    <a:pt x="1153" y="782"/>
                  </a:lnTo>
                  <a:lnTo>
                    <a:pt x="1140" y="816"/>
                  </a:lnTo>
                  <a:lnTo>
                    <a:pt x="1091" y="862"/>
                  </a:lnTo>
                  <a:lnTo>
                    <a:pt x="1038" y="876"/>
                  </a:lnTo>
                  <a:lnTo>
                    <a:pt x="1019" y="895"/>
                  </a:lnTo>
                  <a:lnTo>
                    <a:pt x="1047" y="931"/>
                  </a:lnTo>
                  <a:lnTo>
                    <a:pt x="1047" y="957"/>
                  </a:lnTo>
                  <a:lnTo>
                    <a:pt x="1014" y="980"/>
                  </a:lnTo>
                  <a:lnTo>
                    <a:pt x="1001" y="960"/>
                  </a:lnTo>
                  <a:lnTo>
                    <a:pt x="978" y="940"/>
                  </a:lnTo>
                  <a:lnTo>
                    <a:pt x="965" y="966"/>
                  </a:lnTo>
                  <a:lnTo>
                    <a:pt x="984" y="993"/>
                  </a:lnTo>
                  <a:lnTo>
                    <a:pt x="1001" y="1016"/>
                  </a:lnTo>
                  <a:lnTo>
                    <a:pt x="1008" y="1040"/>
                  </a:lnTo>
                  <a:lnTo>
                    <a:pt x="975" y="1014"/>
                  </a:lnTo>
                  <a:lnTo>
                    <a:pt x="973" y="995"/>
                  </a:lnTo>
                  <a:lnTo>
                    <a:pt x="958" y="983"/>
                  </a:lnTo>
                  <a:lnTo>
                    <a:pt x="953" y="913"/>
                  </a:lnTo>
                  <a:lnTo>
                    <a:pt x="932" y="919"/>
                  </a:lnTo>
                  <a:lnTo>
                    <a:pt x="923" y="917"/>
                  </a:lnTo>
                  <a:lnTo>
                    <a:pt x="920" y="893"/>
                  </a:lnTo>
                  <a:lnTo>
                    <a:pt x="903" y="863"/>
                  </a:lnTo>
                  <a:lnTo>
                    <a:pt x="870" y="881"/>
                  </a:lnTo>
                  <a:lnTo>
                    <a:pt x="816" y="915"/>
                  </a:lnTo>
                  <a:lnTo>
                    <a:pt x="808" y="941"/>
                  </a:lnTo>
                  <a:lnTo>
                    <a:pt x="786" y="984"/>
                  </a:lnTo>
                  <a:lnTo>
                    <a:pt x="773" y="965"/>
                  </a:lnTo>
                  <a:lnTo>
                    <a:pt x="745" y="879"/>
                  </a:lnTo>
                  <a:lnTo>
                    <a:pt x="726" y="875"/>
                  </a:lnTo>
                  <a:lnTo>
                    <a:pt x="694" y="835"/>
                  </a:lnTo>
                  <a:lnTo>
                    <a:pt x="619" y="832"/>
                  </a:lnTo>
                  <a:lnTo>
                    <a:pt x="614" y="820"/>
                  </a:lnTo>
                  <a:lnTo>
                    <a:pt x="547" y="791"/>
                  </a:lnTo>
                  <a:lnTo>
                    <a:pt x="547" y="811"/>
                  </a:lnTo>
                  <a:lnTo>
                    <a:pt x="567" y="827"/>
                  </a:lnTo>
                  <a:lnTo>
                    <a:pt x="568" y="841"/>
                  </a:lnTo>
                  <a:lnTo>
                    <a:pt x="594" y="844"/>
                  </a:lnTo>
                  <a:lnTo>
                    <a:pt x="606" y="832"/>
                  </a:lnTo>
                  <a:lnTo>
                    <a:pt x="610" y="839"/>
                  </a:lnTo>
                  <a:lnTo>
                    <a:pt x="634" y="857"/>
                  </a:lnTo>
                  <a:lnTo>
                    <a:pt x="628" y="879"/>
                  </a:lnTo>
                  <a:lnTo>
                    <a:pt x="577" y="915"/>
                  </a:lnTo>
                  <a:lnTo>
                    <a:pt x="515" y="946"/>
                  </a:lnTo>
                  <a:lnTo>
                    <a:pt x="497" y="926"/>
                  </a:lnTo>
                  <a:lnTo>
                    <a:pt x="487" y="900"/>
                  </a:lnTo>
                  <a:lnTo>
                    <a:pt x="455" y="846"/>
                  </a:lnTo>
                  <a:lnTo>
                    <a:pt x="434" y="810"/>
                  </a:lnTo>
                  <a:lnTo>
                    <a:pt x="425" y="824"/>
                  </a:lnTo>
                  <a:lnTo>
                    <a:pt x="452" y="872"/>
                  </a:lnTo>
                  <a:lnTo>
                    <a:pt x="472" y="924"/>
                  </a:lnTo>
                  <a:lnTo>
                    <a:pt x="495" y="941"/>
                  </a:lnTo>
                  <a:lnTo>
                    <a:pt x="512" y="965"/>
                  </a:lnTo>
                  <a:lnTo>
                    <a:pt x="551" y="956"/>
                  </a:lnTo>
                  <a:lnTo>
                    <a:pt x="566" y="966"/>
                  </a:lnTo>
                  <a:lnTo>
                    <a:pt x="530" y="1028"/>
                  </a:lnTo>
                  <a:lnTo>
                    <a:pt x="467" y="1103"/>
                  </a:lnTo>
                  <a:lnTo>
                    <a:pt x="480" y="1138"/>
                  </a:lnTo>
                  <a:lnTo>
                    <a:pt x="481" y="1173"/>
                  </a:lnTo>
                  <a:lnTo>
                    <a:pt x="453" y="1199"/>
                  </a:lnTo>
                  <a:lnTo>
                    <a:pt x="431" y="1224"/>
                  </a:lnTo>
                  <a:lnTo>
                    <a:pt x="436" y="1253"/>
                  </a:lnTo>
                  <a:lnTo>
                    <a:pt x="415" y="1275"/>
                  </a:lnTo>
                  <a:lnTo>
                    <a:pt x="403" y="1303"/>
                  </a:lnTo>
                  <a:lnTo>
                    <a:pt x="356" y="1351"/>
                  </a:lnTo>
                  <a:lnTo>
                    <a:pt x="299" y="1353"/>
                  </a:lnTo>
                  <a:lnTo>
                    <a:pt x="273" y="1293"/>
                  </a:lnTo>
                  <a:lnTo>
                    <a:pt x="263" y="1242"/>
                  </a:lnTo>
                  <a:lnTo>
                    <a:pt x="240" y="1202"/>
                  </a:lnTo>
                  <a:lnTo>
                    <a:pt x="252" y="1120"/>
                  </a:lnTo>
                  <a:lnTo>
                    <a:pt x="216" y="1056"/>
                  </a:lnTo>
                  <a:lnTo>
                    <a:pt x="223" y="1018"/>
                  </a:lnTo>
                  <a:lnTo>
                    <a:pt x="189" y="1012"/>
                  </a:lnTo>
                  <a:lnTo>
                    <a:pt x="179" y="999"/>
                  </a:lnTo>
                  <a:lnTo>
                    <a:pt x="136" y="1016"/>
                  </a:lnTo>
                  <a:lnTo>
                    <a:pt x="118" y="1009"/>
                  </a:lnTo>
                  <a:lnTo>
                    <a:pt x="81" y="1016"/>
                  </a:lnTo>
                  <a:lnTo>
                    <a:pt x="37" y="989"/>
                  </a:lnTo>
                  <a:lnTo>
                    <a:pt x="0" y="928"/>
                  </a:lnTo>
                  <a:lnTo>
                    <a:pt x="8" y="887"/>
                  </a:lnTo>
                  <a:lnTo>
                    <a:pt x="6" y="862"/>
                  </a:lnTo>
                  <a:lnTo>
                    <a:pt x="61" y="795"/>
                  </a:lnTo>
                  <a:lnTo>
                    <a:pt x="89" y="752"/>
                  </a:lnTo>
                  <a:lnTo>
                    <a:pt x="96" y="735"/>
                  </a:lnTo>
                  <a:lnTo>
                    <a:pt x="126" y="742"/>
                  </a:lnTo>
                  <a:lnTo>
                    <a:pt x="167" y="721"/>
                  </a:lnTo>
                  <a:lnTo>
                    <a:pt x="230" y="724"/>
                  </a:lnTo>
                  <a:lnTo>
                    <a:pt x="235" y="745"/>
                  </a:lnTo>
                  <a:lnTo>
                    <a:pt x="269" y="769"/>
                  </a:lnTo>
                  <a:lnTo>
                    <a:pt x="299" y="788"/>
                  </a:lnTo>
                  <a:lnTo>
                    <a:pt x="316" y="757"/>
                  </a:lnTo>
                  <a:lnTo>
                    <a:pt x="351" y="777"/>
                  </a:lnTo>
                  <a:lnTo>
                    <a:pt x="392" y="780"/>
                  </a:lnTo>
                  <a:lnTo>
                    <a:pt x="429" y="775"/>
                  </a:lnTo>
                  <a:lnTo>
                    <a:pt x="440" y="731"/>
                  </a:lnTo>
                  <a:lnTo>
                    <a:pt x="416" y="733"/>
                  </a:lnTo>
                  <a:lnTo>
                    <a:pt x="386" y="730"/>
                  </a:lnTo>
                  <a:lnTo>
                    <a:pt x="368" y="706"/>
                  </a:lnTo>
                  <a:lnTo>
                    <a:pt x="354" y="689"/>
                  </a:lnTo>
                  <a:lnTo>
                    <a:pt x="339" y="688"/>
                  </a:lnTo>
                  <a:lnTo>
                    <a:pt x="349" y="711"/>
                  </a:lnTo>
                  <a:lnTo>
                    <a:pt x="329" y="728"/>
                  </a:lnTo>
                  <a:lnTo>
                    <a:pt x="310" y="697"/>
                  </a:lnTo>
                  <a:lnTo>
                    <a:pt x="304" y="663"/>
                  </a:lnTo>
                  <a:lnTo>
                    <a:pt x="256" y="627"/>
                  </a:lnTo>
                  <a:lnTo>
                    <a:pt x="247" y="635"/>
                  </a:lnTo>
                  <a:lnTo>
                    <a:pt x="285" y="678"/>
                  </a:lnTo>
                  <a:lnTo>
                    <a:pt x="296" y="692"/>
                  </a:lnTo>
                  <a:lnTo>
                    <a:pt x="285" y="700"/>
                  </a:lnTo>
                  <a:lnTo>
                    <a:pt x="269" y="731"/>
                  </a:lnTo>
                  <a:lnTo>
                    <a:pt x="249" y="709"/>
                  </a:lnTo>
                  <a:lnTo>
                    <a:pt x="268" y="688"/>
                  </a:lnTo>
                  <a:lnTo>
                    <a:pt x="227" y="646"/>
                  </a:lnTo>
                  <a:lnTo>
                    <a:pt x="195" y="656"/>
                  </a:lnTo>
                  <a:lnTo>
                    <a:pt x="178" y="651"/>
                  </a:lnTo>
                  <a:lnTo>
                    <a:pt x="150" y="689"/>
                  </a:lnTo>
                  <a:lnTo>
                    <a:pt x="134" y="716"/>
                  </a:lnTo>
                  <a:lnTo>
                    <a:pt x="90" y="721"/>
                  </a:lnTo>
                  <a:lnTo>
                    <a:pt x="74" y="714"/>
                  </a:lnTo>
                  <a:lnTo>
                    <a:pt x="71" y="654"/>
                  </a:lnTo>
                  <a:lnTo>
                    <a:pt x="131" y="653"/>
                  </a:lnTo>
                  <a:lnTo>
                    <a:pt x="129" y="617"/>
                  </a:lnTo>
                  <a:lnTo>
                    <a:pt x="105" y="598"/>
                  </a:lnTo>
                  <a:lnTo>
                    <a:pt x="117" y="588"/>
                  </a:lnTo>
                  <a:lnTo>
                    <a:pt x="132" y="590"/>
                  </a:lnTo>
                  <a:lnTo>
                    <a:pt x="129" y="576"/>
                  </a:lnTo>
                  <a:lnTo>
                    <a:pt x="157" y="570"/>
                  </a:lnTo>
                  <a:lnTo>
                    <a:pt x="179" y="547"/>
                  </a:lnTo>
                  <a:lnTo>
                    <a:pt x="186" y="530"/>
                  </a:lnTo>
                  <a:lnTo>
                    <a:pt x="214" y="522"/>
                  </a:lnTo>
                  <a:lnTo>
                    <a:pt x="209" y="484"/>
                  </a:lnTo>
                  <a:lnTo>
                    <a:pt x="230" y="463"/>
                  </a:lnTo>
                  <a:lnTo>
                    <a:pt x="233" y="485"/>
                  </a:lnTo>
                  <a:lnTo>
                    <a:pt x="222" y="503"/>
                  </a:lnTo>
                  <a:lnTo>
                    <a:pt x="232" y="519"/>
                  </a:lnTo>
                  <a:lnTo>
                    <a:pt x="265" y="504"/>
                  </a:lnTo>
                  <a:lnTo>
                    <a:pt x="269" y="512"/>
                  </a:lnTo>
                  <a:lnTo>
                    <a:pt x="298" y="507"/>
                  </a:lnTo>
                  <a:lnTo>
                    <a:pt x="326" y="461"/>
                  </a:lnTo>
                  <a:lnTo>
                    <a:pt x="337" y="474"/>
                  </a:lnTo>
                  <a:lnTo>
                    <a:pt x="345" y="455"/>
                  </a:lnTo>
                  <a:lnTo>
                    <a:pt x="332" y="443"/>
                  </a:lnTo>
                  <a:lnTo>
                    <a:pt x="377" y="433"/>
                  </a:lnTo>
                  <a:lnTo>
                    <a:pt x="379" y="417"/>
                  </a:lnTo>
                  <a:lnTo>
                    <a:pt x="336" y="427"/>
                  </a:lnTo>
                  <a:lnTo>
                    <a:pt x="318" y="411"/>
                  </a:lnTo>
                  <a:lnTo>
                    <a:pt x="317" y="381"/>
                  </a:lnTo>
                  <a:lnTo>
                    <a:pt x="353" y="329"/>
                  </a:lnTo>
                  <a:lnTo>
                    <a:pt x="326" y="325"/>
                  </a:lnTo>
                  <a:lnTo>
                    <a:pt x="318" y="342"/>
                  </a:lnTo>
                  <a:lnTo>
                    <a:pt x="287" y="385"/>
                  </a:lnTo>
                  <a:lnTo>
                    <a:pt x="277" y="405"/>
                  </a:lnTo>
                  <a:lnTo>
                    <a:pt x="297" y="423"/>
                  </a:lnTo>
                  <a:lnTo>
                    <a:pt x="294" y="442"/>
                  </a:lnTo>
                  <a:lnTo>
                    <a:pt x="279" y="450"/>
                  </a:lnTo>
                  <a:lnTo>
                    <a:pt x="279" y="486"/>
                  </a:lnTo>
                  <a:lnTo>
                    <a:pt x="250" y="495"/>
                  </a:lnTo>
                  <a:lnTo>
                    <a:pt x="241" y="470"/>
                  </a:lnTo>
                  <a:lnTo>
                    <a:pt x="232" y="441"/>
                  </a:lnTo>
                  <a:lnTo>
                    <a:pt x="198" y="458"/>
                  </a:lnTo>
                  <a:lnTo>
                    <a:pt x="185" y="409"/>
                  </a:lnTo>
                  <a:lnTo>
                    <a:pt x="225" y="359"/>
                  </a:lnTo>
                  <a:lnTo>
                    <a:pt x="289" y="226"/>
                  </a:lnTo>
                  <a:lnTo>
                    <a:pt x="401" y="210"/>
                  </a:lnTo>
                  <a:lnTo>
                    <a:pt x="410" y="238"/>
                  </a:lnTo>
                  <a:lnTo>
                    <a:pt x="474" y="274"/>
                  </a:lnTo>
                  <a:lnTo>
                    <a:pt x="485" y="302"/>
                  </a:lnTo>
                  <a:lnTo>
                    <a:pt x="436" y="316"/>
                  </a:lnTo>
                  <a:lnTo>
                    <a:pt x="433" y="347"/>
                  </a:lnTo>
                  <a:lnTo>
                    <a:pt x="505" y="312"/>
                  </a:lnTo>
                  <a:lnTo>
                    <a:pt x="502" y="260"/>
                  </a:lnTo>
                  <a:lnTo>
                    <a:pt x="528" y="272"/>
                  </a:lnTo>
                  <a:lnTo>
                    <a:pt x="538" y="295"/>
                  </a:lnTo>
                  <a:lnTo>
                    <a:pt x="590" y="264"/>
                  </a:lnTo>
                  <a:lnTo>
                    <a:pt x="632" y="235"/>
                  </a:lnTo>
                  <a:lnTo>
                    <a:pt x="637" y="213"/>
                  </a:lnTo>
                  <a:lnTo>
                    <a:pt x="667" y="238"/>
                  </a:lnTo>
                  <a:lnTo>
                    <a:pt x="710" y="254"/>
                  </a:lnTo>
                  <a:lnTo>
                    <a:pt x="694" y="211"/>
                  </a:lnTo>
                  <a:lnTo>
                    <a:pt x="713" y="163"/>
                  </a:lnTo>
                  <a:lnTo>
                    <a:pt x="745" y="159"/>
                  </a:lnTo>
                  <a:lnTo>
                    <a:pt x="736" y="202"/>
                  </a:lnTo>
                  <a:lnTo>
                    <a:pt x="743" y="253"/>
                  </a:lnTo>
                  <a:lnTo>
                    <a:pt x="714" y="316"/>
                  </a:lnTo>
                  <a:lnTo>
                    <a:pt x="724" y="321"/>
                  </a:lnTo>
                  <a:lnTo>
                    <a:pt x="757" y="268"/>
                  </a:lnTo>
                  <a:lnTo>
                    <a:pt x="746" y="220"/>
                  </a:lnTo>
                  <a:lnTo>
                    <a:pt x="764" y="171"/>
                  </a:lnTo>
                  <a:lnTo>
                    <a:pt x="781" y="173"/>
                  </a:lnTo>
                  <a:lnTo>
                    <a:pt x="802" y="178"/>
                  </a:lnTo>
                  <a:lnTo>
                    <a:pt x="825" y="201"/>
                  </a:lnTo>
                  <a:lnTo>
                    <a:pt x="836" y="189"/>
                  </a:lnTo>
                  <a:lnTo>
                    <a:pt x="813" y="168"/>
                  </a:lnTo>
                  <a:lnTo>
                    <a:pt x="809" y="136"/>
                  </a:lnTo>
                  <a:lnTo>
                    <a:pt x="860" y="126"/>
                  </a:lnTo>
                  <a:lnTo>
                    <a:pt x="85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922" y="264"/>
              <a:ext cx="136" cy="190"/>
            </a:xfrm>
            <a:custGeom>
              <a:avLst/>
              <a:gdLst>
                <a:gd name="T0" fmla="*/ 23 w 136"/>
                <a:gd name="T1" fmla="*/ 190 h 190"/>
                <a:gd name="T2" fmla="*/ 7 w 136"/>
                <a:gd name="T3" fmla="*/ 174 h 190"/>
                <a:gd name="T4" fmla="*/ 0 w 136"/>
                <a:gd name="T5" fmla="*/ 131 h 190"/>
                <a:gd name="T6" fmla="*/ 67 w 136"/>
                <a:gd name="T7" fmla="*/ 28 h 190"/>
                <a:gd name="T8" fmla="*/ 133 w 136"/>
                <a:gd name="T9" fmla="*/ 0 h 190"/>
                <a:gd name="T10" fmla="*/ 136 w 136"/>
                <a:gd name="T11" fmla="*/ 15 h 190"/>
                <a:gd name="T12" fmla="*/ 84 w 136"/>
                <a:gd name="T13" fmla="*/ 51 h 190"/>
                <a:gd name="T14" fmla="*/ 31 w 136"/>
                <a:gd name="T15" fmla="*/ 146 h 190"/>
                <a:gd name="T16" fmla="*/ 36 w 136"/>
                <a:gd name="T17" fmla="*/ 185 h 190"/>
                <a:gd name="T18" fmla="*/ 23 w 136"/>
                <a:gd name="T19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" h="190">
                  <a:moveTo>
                    <a:pt x="23" y="190"/>
                  </a:moveTo>
                  <a:lnTo>
                    <a:pt x="7" y="174"/>
                  </a:lnTo>
                  <a:lnTo>
                    <a:pt x="0" y="131"/>
                  </a:lnTo>
                  <a:lnTo>
                    <a:pt x="67" y="28"/>
                  </a:lnTo>
                  <a:lnTo>
                    <a:pt x="133" y="0"/>
                  </a:lnTo>
                  <a:lnTo>
                    <a:pt x="136" y="15"/>
                  </a:lnTo>
                  <a:lnTo>
                    <a:pt x="84" y="51"/>
                  </a:lnTo>
                  <a:lnTo>
                    <a:pt x="31" y="146"/>
                  </a:lnTo>
                  <a:lnTo>
                    <a:pt x="36" y="185"/>
                  </a:lnTo>
                  <a:lnTo>
                    <a:pt x="23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720" y="857"/>
              <a:ext cx="122" cy="61"/>
            </a:xfrm>
            <a:custGeom>
              <a:avLst/>
              <a:gdLst>
                <a:gd name="T0" fmla="*/ 122 w 122"/>
                <a:gd name="T1" fmla="*/ 53 h 61"/>
                <a:gd name="T2" fmla="*/ 102 w 122"/>
                <a:gd name="T3" fmla="*/ 35 h 61"/>
                <a:gd name="T4" fmla="*/ 70 w 122"/>
                <a:gd name="T5" fmla="*/ 14 h 61"/>
                <a:gd name="T6" fmla="*/ 45 w 122"/>
                <a:gd name="T7" fmla="*/ 20 h 61"/>
                <a:gd name="T8" fmla="*/ 47 w 122"/>
                <a:gd name="T9" fmla="*/ 2 h 61"/>
                <a:gd name="T10" fmla="*/ 20 w 122"/>
                <a:gd name="T11" fmla="*/ 0 h 61"/>
                <a:gd name="T12" fmla="*/ 0 w 122"/>
                <a:gd name="T13" fmla="*/ 49 h 61"/>
                <a:gd name="T14" fmla="*/ 26 w 122"/>
                <a:gd name="T15" fmla="*/ 59 h 61"/>
                <a:gd name="T16" fmla="*/ 64 w 122"/>
                <a:gd name="T17" fmla="*/ 52 h 61"/>
                <a:gd name="T18" fmla="*/ 84 w 122"/>
                <a:gd name="T19" fmla="*/ 61 h 61"/>
                <a:gd name="T20" fmla="*/ 122 w 122"/>
                <a:gd name="T21" fmla="*/ 5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61">
                  <a:moveTo>
                    <a:pt x="122" y="53"/>
                  </a:moveTo>
                  <a:lnTo>
                    <a:pt x="102" y="35"/>
                  </a:lnTo>
                  <a:lnTo>
                    <a:pt x="70" y="14"/>
                  </a:lnTo>
                  <a:lnTo>
                    <a:pt x="45" y="20"/>
                  </a:lnTo>
                  <a:lnTo>
                    <a:pt x="47" y="2"/>
                  </a:lnTo>
                  <a:lnTo>
                    <a:pt x="20" y="0"/>
                  </a:lnTo>
                  <a:lnTo>
                    <a:pt x="0" y="49"/>
                  </a:lnTo>
                  <a:lnTo>
                    <a:pt x="26" y="59"/>
                  </a:lnTo>
                  <a:lnTo>
                    <a:pt x="64" y="52"/>
                  </a:lnTo>
                  <a:lnTo>
                    <a:pt x="84" y="61"/>
                  </a:lnTo>
                  <a:lnTo>
                    <a:pt x="122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875" y="845"/>
              <a:ext cx="66" cy="115"/>
            </a:xfrm>
            <a:custGeom>
              <a:avLst/>
              <a:gdLst>
                <a:gd name="T0" fmla="*/ 55 w 66"/>
                <a:gd name="T1" fmla="*/ 115 h 115"/>
                <a:gd name="T2" fmla="*/ 61 w 66"/>
                <a:gd name="T3" fmla="*/ 93 h 115"/>
                <a:gd name="T4" fmla="*/ 36 w 66"/>
                <a:gd name="T5" fmla="*/ 38 h 115"/>
                <a:gd name="T6" fmla="*/ 66 w 66"/>
                <a:gd name="T7" fmla="*/ 22 h 115"/>
                <a:gd name="T8" fmla="*/ 50 w 66"/>
                <a:gd name="T9" fmla="*/ 0 h 115"/>
                <a:gd name="T10" fmla="*/ 14 w 66"/>
                <a:gd name="T11" fmla="*/ 8 h 115"/>
                <a:gd name="T12" fmla="*/ 0 w 66"/>
                <a:gd name="T13" fmla="*/ 31 h 115"/>
                <a:gd name="T14" fmla="*/ 24 w 66"/>
                <a:gd name="T15" fmla="*/ 80 h 115"/>
                <a:gd name="T16" fmla="*/ 21 w 66"/>
                <a:gd name="T17" fmla="*/ 107 h 115"/>
                <a:gd name="T18" fmla="*/ 55 w 66"/>
                <a:gd name="T1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15">
                  <a:moveTo>
                    <a:pt x="55" y="115"/>
                  </a:moveTo>
                  <a:lnTo>
                    <a:pt x="61" y="93"/>
                  </a:lnTo>
                  <a:lnTo>
                    <a:pt x="36" y="38"/>
                  </a:lnTo>
                  <a:lnTo>
                    <a:pt x="66" y="22"/>
                  </a:lnTo>
                  <a:lnTo>
                    <a:pt x="50" y="0"/>
                  </a:lnTo>
                  <a:lnTo>
                    <a:pt x="14" y="8"/>
                  </a:lnTo>
                  <a:lnTo>
                    <a:pt x="0" y="31"/>
                  </a:lnTo>
                  <a:lnTo>
                    <a:pt x="24" y="80"/>
                  </a:lnTo>
                  <a:lnTo>
                    <a:pt x="21" y="107"/>
                  </a:lnTo>
                  <a:lnTo>
                    <a:pt x="55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659" y="758"/>
              <a:ext cx="28" cy="102"/>
            </a:xfrm>
            <a:custGeom>
              <a:avLst/>
              <a:gdLst>
                <a:gd name="T0" fmla="*/ 13 w 28"/>
                <a:gd name="T1" fmla="*/ 0 h 102"/>
                <a:gd name="T2" fmla="*/ 17 w 28"/>
                <a:gd name="T3" fmla="*/ 15 h 102"/>
                <a:gd name="T4" fmla="*/ 18 w 28"/>
                <a:gd name="T5" fmla="*/ 43 h 102"/>
                <a:gd name="T6" fmla="*/ 28 w 28"/>
                <a:gd name="T7" fmla="*/ 63 h 102"/>
                <a:gd name="T8" fmla="*/ 14 w 28"/>
                <a:gd name="T9" fmla="*/ 63 h 102"/>
                <a:gd name="T10" fmla="*/ 15 w 28"/>
                <a:gd name="T11" fmla="*/ 82 h 102"/>
                <a:gd name="T12" fmla="*/ 20 w 28"/>
                <a:gd name="T13" fmla="*/ 100 h 102"/>
                <a:gd name="T14" fmla="*/ 10 w 28"/>
                <a:gd name="T15" fmla="*/ 94 h 102"/>
                <a:gd name="T16" fmla="*/ 0 w 28"/>
                <a:gd name="T17" fmla="*/ 102 h 102"/>
                <a:gd name="T18" fmla="*/ 7 w 28"/>
                <a:gd name="T19" fmla="*/ 36 h 102"/>
                <a:gd name="T20" fmla="*/ 4 w 28"/>
                <a:gd name="T21" fmla="*/ 10 h 102"/>
                <a:gd name="T22" fmla="*/ 13 w 28"/>
                <a:gd name="T2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02">
                  <a:moveTo>
                    <a:pt x="13" y="0"/>
                  </a:moveTo>
                  <a:lnTo>
                    <a:pt x="17" y="15"/>
                  </a:lnTo>
                  <a:lnTo>
                    <a:pt x="18" y="43"/>
                  </a:lnTo>
                  <a:lnTo>
                    <a:pt x="28" y="63"/>
                  </a:lnTo>
                  <a:lnTo>
                    <a:pt x="14" y="63"/>
                  </a:lnTo>
                  <a:lnTo>
                    <a:pt x="15" y="82"/>
                  </a:lnTo>
                  <a:lnTo>
                    <a:pt x="20" y="100"/>
                  </a:lnTo>
                  <a:lnTo>
                    <a:pt x="10" y="94"/>
                  </a:lnTo>
                  <a:lnTo>
                    <a:pt x="0" y="102"/>
                  </a:lnTo>
                  <a:lnTo>
                    <a:pt x="7" y="36"/>
                  </a:lnTo>
                  <a:lnTo>
                    <a:pt x="4" y="1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646" y="868"/>
              <a:ext cx="46" cy="43"/>
            </a:xfrm>
            <a:custGeom>
              <a:avLst/>
              <a:gdLst>
                <a:gd name="T0" fmla="*/ 14 w 46"/>
                <a:gd name="T1" fmla="*/ 0 h 43"/>
                <a:gd name="T2" fmla="*/ 32 w 46"/>
                <a:gd name="T3" fmla="*/ 10 h 43"/>
                <a:gd name="T4" fmla="*/ 46 w 46"/>
                <a:gd name="T5" fmla="*/ 12 h 43"/>
                <a:gd name="T6" fmla="*/ 46 w 46"/>
                <a:gd name="T7" fmla="*/ 31 h 43"/>
                <a:gd name="T8" fmla="*/ 31 w 46"/>
                <a:gd name="T9" fmla="*/ 36 h 43"/>
                <a:gd name="T10" fmla="*/ 12 w 46"/>
                <a:gd name="T11" fmla="*/ 34 h 43"/>
                <a:gd name="T12" fmla="*/ 11 w 46"/>
                <a:gd name="T13" fmla="*/ 43 h 43"/>
                <a:gd name="T14" fmla="*/ 0 w 46"/>
                <a:gd name="T15" fmla="*/ 32 h 43"/>
                <a:gd name="T16" fmla="*/ 11 w 46"/>
                <a:gd name="T17" fmla="*/ 19 h 43"/>
                <a:gd name="T18" fmla="*/ 14 w 46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3">
                  <a:moveTo>
                    <a:pt x="14" y="0"/>
                  </a:moveTo>
                  <a:lnTo>
                    <a:pt x="32" y="10"/>
                  </a:lnTo>
                  <a:lnTo>
                    <a:pt x="46" y="12"/>
                  </a:lnTo>
                  <a:lnTo>
                    <a:pt x="46" y="31"/>
                  </a:lnTo>
                  <a:lnTo>
                    <a:pt x="31" y="36"/>
                  </a:lnTo>
                  <a:lnTo>
                    <a:pt x="12" y="34"/>
                  </a:lnTo>
                  <a:lnTo>
                    <a:pt x="11" y="43"/>
                  </a:lnTo>
                  <a:lnTo>
                    <a:pt x="0" y="32"/>
                  </a:lnTo>
                  <a:lnTo>
                    <a:pt x="11" y="19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562" y="993"/>
              <a:ext cx="19" cy="31"/>
            </a:xfrm>
            <a:custGeom>
              <a:avLst/>
              <a:gdLst>
                <a:gd name="T0" fmla="*/ 7 w 19"/>
                <a:gd name="T1" fmla="*/ 31 h 31"/>
                <a:gd name="T2" fmla="*/ 19 w 19"/>
                <a:gd name="T3" fmla="*/ 12 h 31"/>
                <a:gd name="T4" fmla="*/ 17 w 19"/>
                <a:gd name="T5" fmla="*/ 0 h 31"/>
                <a:gd name="T6" fmla="*/ 6 w 19"/>
                <a:gd name="T7" fmla="*/ 0 h 31"/>
                <a:gd name="T8" fmla="*/ 0 w 19"/>
                <a:gd name="T9" fmla="*/ 5 h 31"/>
                <a:gd name="T10" fmla="*/ 1 w 19"/>
                <a:gd name="T11" fmla="*/ 11 h 31"/>
                <a:gd name="T12" fmla="*/ 7 w 19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1">
                  <a:moveTo>
                    <a:pt x="7" y="31"/>
                  </a:moveTo>
                  <a:lnTo>
                    <a:pt x="19" y="12"/>
                  </a:lnTo>
                  <a:lnTo>
                    <a:pt x="1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1" y="11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573" y="913"/>
              <a:ext cx="89" cy="90"/>
            </a:xfrm>
            <a:custGeom>
              <a:avLst/>
              <a:gdLst>
                <a:gd name="T0" fmla="*/ 75 w 89"/>
                <a:gd name="T1" fmla="*/ 0 h 90"/>
                <a:gd name="T2" fmla="*/ 89 w 89"/>
                <a:gd name="T3" fmla="*/ 11 h 90"/>
                <a:gd name="T4" fmla="*/ 86 w 89"/>
                <a:gd name="T5" fmla="*/ 33 h 90"/>
                <a:gd name="T6" fmla="*/ 80 w 89"/>
                <a:gd name="T7" fmla="*/ 53 h 90"/>
                <a:gd name="T8" fmla="*/ 68 w 89"/>
                <a:gd name="T9" fmla="*/ 68 h 90"/>
                <a:gd name="T10" fmla="*/ 47 w 89"/>
                <a:gd name="T11" fmla="*/ 69 h 90"/>
                <a:gd name="T12" fmla="*/ 42 w 89"/>
                <a:gd name="T13" fmla="*/ 82 h 90"/>
                <a:gd name="T14" fmla="*/ 15 w 89"/>
                <a:gd name="T15" fmla="*/ 90 h 90"/>
                <a:gd name="T16" fmla="*/ 15 w 89"/>
                <a:gd name="T17" fmla="*/ 77 h 90"/>
                <a:gd name="T18" fmla="*/ 0 w 89"/>
                <a:gd name="T19" fmla="*/ 73 h 90"/>
                <a:gd name="T20" fmla="*/ 18 w 89"/>
                <a:gd name="T21" fmla="*/ 58 h 90"/>
                <a:gd name="T22" fmla="*/ 39 w 89"/>
                <a:gd name="T23" fmla="*/ 63 h 90"/>
                <a:gd name="T24" fmla="*/ 44 w 89"/>
                <a:gd name="T25" fmla="*/ 45 h 90"/>
                <a:gd name="T26" fmla="*/ 53 w 89"/>
                <a:gd name="T27" fmla="*/ 43 h 90"/>
                <a:gd name="T28" fmla="*/ 71 w 89"/>
                <a:gd name="T29" fmla="*/ 30 h 90"/>
                <a:gd name="T30" fmla="*/ 73 w 89"/>
                <a:gd name="T31" fmla="*/ 13 h 90"/>
                <a:gd name="T32" fmla="*/ 75 w 89"/>
                <a:gd name="T3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90">
                  <a:moveTo>
                    <a:pt x="75" y="0"/>
                  </a:moveTo>
                  <a:lnTo>
                    <a:pt x="89" y="11"/>
                  </a:lnTo>
                  <a:lnTo>
                    <a:pt x="86" y="33"/>
                  </a:lnTo>
                  <a:lnTo>
                    <a:pt x="80" y="53"/>
                  </a:lnTo>
                  <a:lnTo>
                    <a:pt x="68" y="68"/>
                  </a:lnTo>
                  <a:lnTo>
                    <a:pt x="47" y="69"/>
                  </a:lnTo>
                  <a:lnTo>
                    <a:pt x="42" y="82"/>
                  </a:lnTo>
                  <a:lnTo>
                    <a:pt x="15" y="90"/>
                  </a:lnTo>
                  <a:lnTo>
                    <a:pt x="15" y="77"/>
                  </a:lnTo>
                  <a:lnTo>
                    <a:pt x="0" y="73"/>
                  </a:lnTo>
                  <a:lnTo>
                    <a:pt x="18" y="58"/>
                  </a:lnTo>
                  <a:lnTo>
                    <a:pt x="39" y="63"/>
                  </a:lnTo>
                  <a:lnTo>
                    <a:pt x="44" y="45"/>
                  </a:lnTo>
                  <a:lnTo>
                    <a:pt x="53" y="43"/>
                  </a:lnTo>
                  <a:lnTo>
                    <a:pt x="71" y="30"/>
                  </a:lnTo>
                  <a:lnTo>
                    <a:pt x="73" y="13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479" y="1066"/>
              <a:ext cx="19" cy="33"/>
            </a:xfrm>
            <a:custGeom>
              <a:avLst/>
              <a:gdLst>
                <a:gd name="T0" fmla="*/ 15 w 19"/>
                <a:gd name="T1" fmla="*/ 0 h 33"/>
                <a:gd name="T2" fmla="*/ 5 w 19"/>
                <a:gd name="T3" fmla="*/ 14 h 33"/>
                <a:gd name="T4" fmla="*/ 0 w 19"/>
                <a:gd name="T5" fmla="*/ 33 h 33"/>
                <a:gd name="T6" fmla="*/ 13 w 19"/>
                <a:gd name="T7" fmla="*/ 29 h 33"/>
                <a:gd name="T8" fmla="*/ 19 w 19"/>
                <a:gd name="T9" fmla="*/ 17 h 33"/>
                <a:gd name="T10" fmla="*/ 15 w 19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3">
                  <a:moveTo>
                    <a:pt x="15" y="0"/>
                  </a:moveTo>
                  <a:lnTo>
                    <a:pt x="5" y="14"/>
                  </a:lnTo>
                  <a:lnTo>
                    <a:pt x="0" y="33"/>
                  </a:lnTo>
                  <a:lnTo>
                    <a:pt x="13" y="29"/>
                  </a:lnTo>
                  <a:lnTo>
                    <a:pt x="19" y="1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6388" y="1119"/>
              <a:ext cx="19" cy="14"/>
            </a:xfrm>
            <a:custGeom>
              <a:avLst/>
              <a:gdLst>
                <a:gd name="T0" fmla="*/ 19 w 19"/>
                <a:gd name="T1" fmla="*/ 0 h 14"/>
                <a:gd name="T2" fmla="*/ 0 w 19"/>
                <a:gd name="T3" fmla="*/ 0 h 14"/>
                <a:gd name="T4" fmla="*/ 1 w 19"/>
                <a:gd name="T5" fmla="*/ 14 h 14"/>
                <a:gd name="T6" fmla="*/ 19 w 19"/>
                <a:gd name="T7" fmla="*/ 14 h 14"/>
                <a:gd name="T8" fmla="*/ 19 w 19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4">
                  <a:moveTo>
                    <a:pt x="19" y="0"/>
                  </a:moveTo>
                  <a:lnTo>
                    <a:pt x="0" y="0"/>
                  </a:lnTo>
                  <a:lnTo>
                    <a:pt x="1" y="14"/>
                  </a:lnTo>
                  <a:lnTo>
                    <a:pt x="19" y="14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6482" y="1127"/>
              <a:ext cx="21" cy="55"/>
            </a:xfrm>
            <a:custGeom>
              <a:avLst/>
              <a:gdLst>
                <a:gd name="T0" fmla="*/ 17 w 21"/>
                <a:gd name="T1" fmla="*/ 0 h 55"/>
                <a:gd name="T2" fmla="*/ 6 w 21"/>
                <a:gd name="T3" fmla="*/ 5 h 55"/>
                <a:gd name="T4" fmla="*/ 0 w 21"/>
                <a:gd name="T5" fmla="*/ 23 h 55"/>
                <a:gd name="T6" fmla="*/ 8 w 21"/>
                <a:gd name="T7" fmla="*/ 55 h 55"/>
                <a:gd name="T8" fmla="*/ 17 w 21"/>
                <a:gd name="T9" fmla="*/ 44 h 55"/>
                <a:gd name="T10" fmla="*/ 17 w 21"/>
                <a:gd name="T11" fmla="*/ 27 h 55"/>
                <a:gd name="T12" fmla="*/ 21 w 21"/>
                <a:gd name="T13" fmla="*/ 19 h 55"/>
                <a:gd name="T14" fmla="*/ 17 w 21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5">
                  <a:moveTo>
                    <a:pt x="17" y="0"/>
                  </a:moveTo>
                  <a:lnTo>
                    <a:pt x="6" y="5"/>
                  </a:lnTo>
                  <a:lnTo>
                    <a:pt x="0" y="23"/>
                  </a:lnTo>
                  <a:lnTo>
                    <a:pt x="8" y="55"/>
                  </a:lnTo>
                  <a:lnTo>
                    <a:pt x="17" y="44"/>
                  </a:lnTo>
                  <a:lnTo>
                    <a:pt x="17" y="27"/>
                  </a:lnTo>
                  <a:lnTo>
                    <a:pt x="21" y="19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504" y="1175"/>
              <a:ext cx="14" cy="14"/>
            </a:xfrm>
            <a:custGeom>
              <a:avLst/>
              <a:gdLst>
                <a:gd name="T0" fmla="*/ 8 w 14"/>
                <a:gd name="T1" fmla="*/ 0 h 14"/>
                <a:gd name="T2" fmla="*/ 14 w 14"/>
                <a:gd name="T3" fmla="*/ 9 h 14"/>
                <a:gd name="T4" fmla="*/ 4 w 14"/>
                <a:gd name="T5" fmla="*/ 14 h 14"/>
                <a:gd name="T6" fmla="*/ 0 w 14"/>
                <a:gd name="T7" fmla="*/ 4 h 14"/>
                <a:gd name="T8" fmla="*/ 8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14" y="9"/>
                  </a:lnTo>
                  <a:lnTo>
                    <a:pt x="4" y="14"/>
                  </a:lnTo>
                  <a:lnTo>
                    <a:pt x="0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497" y="1189"/>
              <a:ext cx="11" cy="13"/>
            </a:xfrm>
            <a:custGeom>
              <a:avLst/>
              <a:gdLst>
                <a:gd name="T0" fmla="*/ 0 w 11"/>
                <a:gd name="T1" fmla="*/ 0 h 13"/>
                <a:gd name="T2" fmla="*/ 11 w 11"/>
                <a:gd name="T3" fmla="*/ 4 h 13"/>
                <a:gd name="T4" fmla="*/ 1 w 11"/>
                <a:gd name="T5" fmla="*/ 13 h 13"/>
                <a:gd name="T6" fmla="*/ 0 w 1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3">
                  <a:moveTo>
                    <a:pt x="0" y="0"/>
                  </a:moveTo>
                  <a:lnTo>
                    <a:pt x="11" y="4"/>
                  </a:lnTo>
                  <a:lnTo>
                    <a:pt x="1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498" y="1199"/>
              <a:ext cx="25" cy="19"/>
            </a:xfrm>
            <a:custGeom>
              <a:avLst/>
              <a:gdLst>
                <a:gd name="T0" fmla="*/ 3 w 20"/>
                <a:gd name="T1" fmla="*/ 7 h 15"/>
                <a:gd name="T2" fmla="*/ 10 w 20"/>
                <a:gd name="T3" fmla="*/ 0 h 15"/>
                <a:gd name="T4" fmla="*/ 20 w 20"/>
                <a:gd name="T5" fmla="*/ 4 h 15"/>
                <a:gd name="T6" fmla="*/ 12 w 20"/>
                <a:gd name="T7" fmla="*/ 14 h 15"/>
                <a:gd name="T8" fmla="*/ 0 w 20"/>
                <a:gd name="T9" fmla="*/ 15 h 15"/>
                <a:gd name="T10" fmla="*/ 3 w 20"/>
                <a:gd name="T1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5">
                  <a:moveTo>
                    <a:pt x="3" y="7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5" y="15"/>
                    <a:pt x="12" y="14"/>
                  </a:cubicBezTo>
                  <a:cubicBezTo>
                    <a:pt x="9" y="13"/>
                    <a:pt x="0" y="15"/>
                    <a:pt x="0" y="15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6497" y="1208"/>
              <a:ext cx="39" cy="32"/>
            </a:xfrm>
            <a:custGeom>
              <a:avLst/>
              <a:gdLst>
                <a:gd name="T0" fmla="*/ 35 w 39"/>
                <a:gd name="T1" fmla="*/ 0 h 32"/>
                <a:gd name="T2" fmla="*/ 39 w 39"/>
                <a:gd name="T3" fmla="*/ 18 h 32"/>
                <a:gd name="T4" fmla="*/ 33 w 39"/>
                <a:gd name="T5" fmla="*/ 29 h 32"/>
                <a:gd name="T6" fmla="*/ 25 w 39"/>
                <a:gd name="T7" fmla="*/ 32 h 32"/>
                <a:gd name="T8" fmla="*/ 19 w 39"/>
                <a:gd name="T9" fmla="*/ 18 h 32"/>
                <a:gd name="T10" fmla="*/ 0 w 39"/>
                <a:gd name="T11" fmla="*/ 24 h 32"/>
                <a:gd name="T12" fmla="*/ 7 w 39"/>
                <a:gd name="T13" fmla="*/ 17 h 32"/>
                <a:gd name="T14" fmla="*/ 26 w 39"/>
                <a:gd name="T15" fmla="*/ 13 h 32"/>
                <a:gd name="T16" fmla="*/ 35 w 39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2">
                  <a:moveTo>
                    <a:pt x="35" y="0"/>
                  </a:moveTo>
                  <a:lnTo>
                    <a:pt x="39" y="18"/>
                  </a:lnTo>
                  <a:lnTo>
                    <a:pt x="33" y="29"/>
                  </a:lnTo>
                  <a:lnTo>
                    <a:pt x="25" y="32"/>
                  </a:lnTo>
                  <a:lnTo>
                    <a:pt x="19" y="18"/>
                  </a:lnTo>
                  <a:lnTo>
                    <a:pt x="0" y="24"/>
                  </a:lnTo>
                  <a:lnTo>
                    <a:pt x="7" y="17"/>
                  </a:lnTo>
                  <a:lnTo>
                    <a:pt x="26" y="13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459" y="1193"/>
              <a:ext cx="20" cy="28"/>
            </a:xfrm>
            <a:custGeom>
              <a:avLst/>
              <a:gdLst>
                <a:gd name="T0" fmla="*/ 18 w 20"/>
                <a:gd name="T1" fmla="*/ 0 h 28"/>
                <a:gd name="T2" fmla="*/ 14 w 20"/>
                <a:gd name="T3" fmla="*/ 14 h 28"/>
                <a:gd name="T4" fmla="*/ 0 w 20"/>
                <a:gd name="T5" fmla="*/ 25 h 28"/>
                <a:gd name="T6" fmla="*/ 9 w 20"/>
                <a:gd name="T7" fmla="*/ 28 h 28"/>
                <a:gd name="T8" fmla="*/ 20 w 20"/>
                <a:gd name="T9" fmla="*/ 9 h 28"/>
                <a:gd name="T10" fmla="*/ 18 w 20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8">
                  <a:moveTo>
                    <a:pt x="18" y="0"/>
                  </a:moveTo>
                  <a:lnTo>
                    <a:pt x="14" y="14"/>
                  </a:lnTo>
                  <a:lnTo>
                    <a:pt x="0" y="25"/>
                  </a:lnTo>
                  <a:lnTo>
                    <a:pt x="9" y="28"/>
                  </a:lnTo>
                  <a:lnTo>
                    <a:pt x="20" y="9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277" y="1237"/>
              <a:ext cx="90" cy="98"/>
            </a:xfrm>
            <a:custGeom>
              <a:avLst/>
              <a:gdLst>
                <a:gd name="T0" fmla="*/ 0 w 90"/>
                <a:gd name="T1" fmla="*/ 0 h 98"/>
                <a:gd name="T2" fmla="*/ 17 w 90"/>
                <a:gd name="T3" fmla="*/ 6 h 98"/>
                <a:gd name="T4" fmla="*/ 30 w 90"/>
                <a:gd name="T5" fmla="*/ 18 h 98"/>
                <a:gd name="T6" fmla="*/ 71 w 90"/>
                <a:gd name="T7" fmla="*/ 50 h 98"/>
                <a:gd name="T8" fmla="*/ 90 w 90"/>
                <a:gd name="T9" fmla="*/ 86 h 98"/>
                <a:gd name="T10" fmla="*/ 82 w 90"/>
                <a:gd name="T11" fmla="*/ 98 h 98"/>
                <a:gd name="T12" fmla="*/ 37 w 90"/>
                <a:gd name="T13" fmla="*/ 51 h 98"/>
                <a:gd name="T14" fmla="*/ 21 w 90"/>
                <a:gd name="T15" fmla="*/ 32 h 98"/>
                <a:gd name="T16" fmla="*/ 0 w 90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8">
                  <a:moveTo>
                    <a:pt x="0" y="0"/>
                  </a:moveTo>
                  <a:lnTo>
                    <a:pt x="17" y="6"/>
                  </a:lnTo>
                  <a:lnTo>
                    <a:pt x="30" y="18"/>
                  </a:lnTo>
                  <a:lnTo>
                    <a:pt x="71" y="50"/>
                  </a:lnTo>
                  <a:lnTo>
                    <a:pt x="90" y="86"/>
                  </a:lnTo>
                  <a:lnTo>
                    <a:pt x="82" y="98"/>
                  </a:lnTo>
                  <a:lnTo>
                    <a:pt x="37" y="51"/>
                  </a:lnTo>
                  <a:lnTo>
                    <a:pt x="21" y="3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390" y="1230"/>
              <a:ext cx="87" cy="91"/>
            </a:xfrm>
            <a:custGeom>
              <a:avLst/>
              <a:gdLst>
                <a:gd name="T0" fmla="*/ 61 w 87"/>
                <a:gd name="T1" fmla="*/ 72 h 91"/>
                <a:gd name="T2" fmla="*/ 83 w 87"/>
                <a:gd name="T3" fmla="*/ 51 h 91"/>
                <a:gd name="T4" fmla="*/ 75 w 87"/>
                <a:gd name="T5" fmla="*/ 42 h 91"/>
                <a:gd name="T6" fmla="*/ 70 w 87"/>
                <a:gd name="T7" fmla="*/ 29 h 91"/>
                <a:gd name="T8" fmla="*/ 80 w 87"/>
                <a:gd name="T9" fmla="*/ 21 h 91"/>
                <a:gd name="T10" fmla="*/ 87 w 87"/>
                <a:gd name="T11" fmla="*/ 15 h 91"/>
                <a:gd name="T12" fmla="*/ 73 w 87"/>
                <a:gd name="T13" fmla="*/ 9 h 91"/>
                <a:gd name="T14" fmla="*/ 65 w 87"/>
                <a:gd name="T15" fmla="*/ 0 h 91"/>
                <a:gd name="T16" fmla="*/ 50 w 87"/>
                <a:gd name="T17" fmla="*/ 18 h 91"/>
                <a:gd name="T18" fmla="*/ 18 w 87"/>
                <a:gd name="T19" fmla="*/ 44 h 91"/>
                <a:gd name="T20" fmla="*/ 5 w 87"/>
                <a:gd name="T21" fmla="*/ 42 h 91"/>
                <a:gd name="T22" fmla="*/ 0 w 87"/>
                <a:gd name="T23" fmla="*/ 53 h 91"/>
                <a:gd name="T24" fmla="*/ 5 w 87"/>
                <a:gd name="T25" fmla="*/ 72 h 91"/>
                <a:gd name="T26" fmla="*/ 12 w 87"/>
                <a:gd name="T27" fmla="*/ 82 h 91"/>
                <a:gd name="T28" fmla="*/ 40 w 87"/>
                <a:gd name="T29" fmla="*/ 85 h 91"/>
                <a:gd name="T30" fmla="*/ 61 w 87"/>
                <a:gd name="T31" fmla="*/ 91 h 91"/>
                <a:gd name="T32" fmla="*/ 61 w 87"/>
                <a:gd name="T33" fmla="*/ 7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7" h="91">
                  <a:moveTo>
                    <a:pt x="61" y="72"/>
                  </a:moveTo>
                  <a:lnTo>
                    <a:pt x="83" y="51"/>
                  </a:lnTo>
                  <a:lnTo>
                    <a:pt x="75" y="42"/>
                  </a:lnTo>
                  <a:lnTo>
                    <a:pt x="70" y="29"/>
                  </a:lnTo>
                  <a:lnTo>
                    <a:pt x="80" y="21"/>
                  </a:lnTo>
                  <a:lnTo>
                    <a:pt x="87" y="15"/>
                  </a:lnTo>
                  <a:lnTo>
                    <a:pt x="73" y="9"/>
                  </a:lnTo>
                  <a:lnTo>
                    <a:pt x="65" y="0"/>
                  </a:lnTo>
                  <a:lnTo>
                    <a:pt x="50" y="18"/>
                  </a:lnTo>
                  <a:lnTo>
                    <a:pt x="18" y="44"/>
                  </a:lnTo>
                  <a:lnTo>
                    <a:pt x="5" y="42"/>
                  </a:lnTo>
                  <a:lnTo>
                    <a:pt x="0" y="53"/>
                  </a:lnTo>
                  <a:lnTo>
                    <a:pt x="5" y="72"/>
                  </a:lnTo>
                  <a:lnTo>
                    <a:pt x="12" y="82"/>
                  </a:lnTo>
                  <a:lnTo>
                    <a:pt x="40" y="85"/>
                  </a:lnTo>
                  <a:lnTo>
                    <a:pt x="61" y="91"/>
                  </a:lnTo>
                  <a:lnTo>
                    <a:pt x="61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474" y="1273"/>
              <a:ext cx="51" cy="62"/>
            </a:xfrm>
            <a:custGeom>
              <a:avLst/>
              <a:gdLst>
                <a:gd name="T0" fmla="*/ 39 w 40"/>
                <a:gd name="T1" fmla="*/ 0 h 49"/>
                <a:gd name="T2" fmla="*/ 32 w 40"/>
                <a:gd name="T3" fmla="*/ 6 h 49"/>
                <a:gd name="T4" fmla="*/ 10 w 40"/>
                <a:gd name="T5" fmla="*/ 6 h 49"/>
                <a:gd name="T6" fmla="*/ 2 w 40"/>
                <a:gd name="T7" fmla="*/ 20 h 49"/>
                <a:gd name="T8" fmla="*/ 0 w 40"/>
                <a:gd name="T9" fmla="*/ 38 h 49"/>
                <a:gd name="T10" fmla="*/ 0 w 40"/>
                <a:gd name="T11" fmla="*/ 49 h 49"/>
                <a:gd name="T12" fmla="*/ 9 w 40"/>
                <a:gd name="T13" fmla="*/ 48 h 49"/>
                <a:gd name="T14" fmla="*/ 9 w 40"/>
                <a:gd name="T15" fmla="*/ 32 h 49"/>
                <a:gd name="T16" fmla="*/ 17 w 40"/>
                <a:gd name="T17" fmla="*/ 43 h 49"/>
                <a:gd name="T18" fmla="*/ 24 w 40"/>
                <a:gd name="T19" fmla="*/ 42 h 49"/>
                <a:gd name="T20" fmla="*/ 17 w 40"/>
                <a:gd name="T21" fmla="*/ 24 h 49"/>
                <a:gd name="T22" fmla="*/ 29 w 40"/>
                <a:gd name="T23" fmla="*/ 15 h 49"/>
                <a:gd name="T24" fmla="*/ 22 w 40"/>
                <a:gd name="T25" fmla="*/ 13 h 49"/>
                <a:gd name="T26" fmla="*/ 13 w 40"/>
                <a:gd name="T27" fmla="*/ 21 h 49"/>
                <a:gd name="T28" fmla="*/ 14 w 40"/>
                <a:gd name="T29" fmla="*/ 12 h 49"/>
                <a:gd name="T30" fmla="*/ 38 w 40"/>
                <a:gd name="T31" fmla="*/ 11 h 49"/>
                <a:gd name="T32" fmla="*/ 39 w 40"/>
                <a:gd name="T3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9">
                  <a:moveTo>
                    <a:pt x="39" y="0"/>
                  </a:moveTo>
                  <a:cubicBezTo>
                    <a:pt x="32" y="6"/>
                    <a:pt x="32" y="6"/>
                    <a:pt x="32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35" y="9"/>
                    <a:pt x="38" y="11"/>
                  </a:cubicBezTo>
                  <a:cubicBezTo>
                    <a:pt x="40" y="12"/>
                    <a:pt x="39" y="0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361" y="1337"/>
              <a:ext cx="81" cy="24"/>
            </a:xfrm>
            <a:custGeom>
              <a:avLst/>
              <a:gdLst>
                <a:gd name="T0" fmla="*/ 0 w 81"/>
                <a:gd name="T1" fmla="*/ 7 h 24"/>
                <a:gd name="T2" fmla="*/ 8 w 81"/>
                <a:gd name="T3" fmla="*/ 0 h 24"/>
                <a:gd name="T4" fmla="*/ 24 w 81"/>
                <a:gd name="T5" fmla="*/ 2 h 24"/>
                <a:gd name="T6" fmla="*/ 34 w 81"/>
                <a:gd name="T7" fmla="*/ 7 h 24"/>
                <a:gd name="T8" fmla="*/ 46 w 81"/>
                <a:gd name="T9" fmla="*/ 3 h 24"/>
                <a:gd name="T10" fmla="*/ 57 w 81"/>
                <a:gd name="T11" fmla="*/ 11 h 24"/>
                <a:gd name="T12" fmla="*/ 75 w 81"/>
                <a:gd name="T13" fmla="*/ 15 h 24"/>
                <a:gd name="T14" fmla="*/ 81 w 81"/>
                <a:gd name="T15" fmla="*/ 24 h 24"/>
                <a:gd name="T16" fmla="*/ 69 w 81"/>
                <a:gd name="T17" fmla="*/ 21 h 24"/>
                <a:gd name="T18" fmla="*/ 44 w 81"/>
                <a:gd name="T19" fmla="*/ 19 h 24"/>
                <a:gd name="T20" fmla="*/ 33 w 81"/>
                <a:gd name="T21" fmla="*/ 19 h 24"/>
                <a:gd name="T22" fmla="*/ 9 w 81"/>
                <a:gd name="T23" fmla="*/ 11 h 24"/>
                <a:gd name="T24" fmla="*/ 0 w 81"/>
                <a:gd name="T25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24">
                  <a:moveTo>
                    <a:pt x="0" y="7"/>
                  </a:moveTo>
                  <a:lnTo>
                    <a:pt x="8" y="0"/>
                  </a:lnTo>
                  <a:lnTo>
                    <a:pt x="24" y="2"/>
                  </a:lnTo>
                  <a:lnTo>
                    <a:pt x="34" y="7"/>
                  </a:lnTo>
                  <a:lnTo>
                    <a:pt x="46" y="3"/>
                  </a:lnTo>
                  <a:lnTo>
                    <a:pt x="57" y="11"/>
                  </a:lnTo>
                  <a:lnTo>
                    <a:pt x="75" y="15"/>
                  </a:lnTo>
                  <a:lnTo>
                    <a:pt x="81" y="24"/>
                  </a:lnTo>
                  <a:lnTo>
                    <a:pt x="69" y="21"/>
                  </a:lnTo>
                  <a:lnTo>
                    <a:pt x="44" y="19"/>
                  </a:lnTo>
                  <a:lnTo>
                    <a:pt x="33" y="19"/>
                  </a:lnTo>
                  <a:lnTo>
                    <a:pt x="9" y="11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511" y="1354"/>
              <a:ext cx="30" cy="21"/>
            </a:xfrm>
            <a:custGeom>
              <a:avLst/>
              <a:gdLst>
                <a:gd name="T0" fmla="*/ 30 w 30"/>
                <a:gd name="T1" fmla="*/ 3 h 21"/>
                <a:gd name="T2" fmla="*/ 20 w 30"/>
                <a:gd name="T3" fmla="*/ 0 h 21"/>
                <a:gd name="T4" fmla="*/ 2 w 30"/>
                <a:gd name="T5" fmla="*/ 13 h 21"/>
                <a:gd name="T6" fmla="*/ 0 w 30"/>
                <a:gd name="T7" fmla="*/ 21 h 21"/>
                <a:gd name="T8" fmla="*/ 14 w 30"/>
                <a:gd name="T9" fmla="*/ 17 h 21"/>
                <a:gd name="T10" fmla="*/ 21 w 30"/>
                <a:gd name="T11" fmla="*/ 10 h 21"/>
                <a:gd name="T12" fmla="*/ 30 w 30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1">
                  <a:moveTo>
                    <a:pt x="30" y="3"/>
                  </a:moveTo>
                  <a:lnTo>
                    <a:pt x="20" y="0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14" y="17"/>
                  </a:lnTo>
                  <a:lnTo>
                    <a:pt x="21" y="10"/>
                  </a:lnTo>
                  <a:lnTo>
                    <a:pt x="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80" y="1354"/>
              <a:ext cx="27" cy="10"/>
            </a:xfrm>
            <a:custGeom>
              <a:avLst/>
              <a:gdLst>
                <a:gd name="T0" fmla="*/ 26 w 27"/>
                <a:gd name="T1" fmla="*/ 0 h 10"/>
                <a:gd name="T2" fmla="*/ 19 w 27"/>
                <a:gd name="T3" fmla="*/ 3 h 10"/>
                <a:gd name="T4" fmla="*/ 2 w 27"/>
                <a:gd name="T5" fmla="*/ 3 h 10"/>
                <a:gd name="T6" fmla="*/ 0 w 27"/>
                <a:gd name="T7" fmla="*/ 7 h 10"/>
                <a:gd name="T8" fmla="*/ 14 w 27"/>
                <a:gd name="T9" fmla="*/ 10 h 10"/>
                <a:gd name="T10" fmla="*/ 27 w 27"/>
                <a:gd name="T11" fmla="*/ 3 h 10"/>
                <a:gd name="T12" fmla="*/ 26 w 27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lnTo>
                    <a:pt x="19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14" y="10"/>
                  </a:lnTo>
                  <a:lnTo>
                    <a:pt x="27" y="3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451" y="1356"/>
              <a:ext cx="19" cy="7"/>
            </a:xfrm>
            <a:custGeom>
              <a:avLst/>
              <a:gdLst>
                <a:gd name="T0" fmla="*/ 19 w 19"/>
                <a:gd name="T1" fmla="*/ 0 h 7"/>
                <a:gd name="T2" fmla="*/ 0 w 19"/>
                <a:gd name="T3" fmla="*/ 0 h 7"/>
                <a:gd name="T4" fmla="*/ 6 w 19"/>
                <a:gd name="T5" fmla="*/ 7 h 7"/>
                <a:gd name="T6" fmla="*/ 19 w 19"/>
                <a:gd name="T7" fmla="*/ 5 h 7"/>
                <a:gd name="T8" fmla="*/ 19 w 1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">
                  <a:moveTo>
                    <a:pt x="19" y="0"/>
                  </a:moveTo>
                  <a:lnTo>
                    <a:pt x="0" y="0"/>
                  </a:lnTo>
                  <a:lnTo>
                    <a:pt x="6" y="7"/>
                  </a:lnTo>
                  <a:lnTo>
                    <a:pt x="19" y="5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479" y="1370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0 w 10"/>
                <a:gd name="T3" fmla="*/ 5 h 7"/>
                <a:gd name="T4" fmla="*/ 10 w 10"/>
                <a:gd name="T5" fmla="*/ 7 h 7"/>
                <a:gd name="T6" fmla="*/ 6 w 10"/>
                <a:gd name="T7" fmla="*/ 3 h 7"/>
                <a:gd name="T8" fmla="*/ 0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0" y="5"/>
                  </a:lnTo>
                  <a:lnTo>
                    <a:pt x="10" y="7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48" y="1306"/>
              <a:ext cx="24" cy="14"/>
            </a:xfrm>
            <a:custGeom>
              <a:avLst/>
              <a:gdLst>
                <a:gd name="T0" fmla="*/ 0 w 24"/>
                <a:gd name="T1" fmla="*/ 11 h 14"/>
                <a:gd name="T2" fmla="*/ 14 w 24"/>
                <a:gd name="T3" fmla="*/ 10 h 14"/>
                <a:gd name="T4" fmla="*/ 24 w 24"/>
                <a:gd name="T5" fmla="*/ 14 h 14"/>
                <a:gd name="T6" fmla="*/ 17 w 24"/>
                <a:gd name="T7" fmla="*/ 0 h 14"/>
                <a:gd name="T8" fmla="*/ 0 w 24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0" y="11"/>
                  </a:moveTo>
                  <a:lnTo>
                    <a:pt x="14" y="10"/>
                  </a:lnTo>
                  <a:lnTo>
                    <a:pt x="24" y="14"/>
                  </a:lnTo>
                  <a:lnTo>
                    <a:pt x="17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6544" y="1265"/>
              <a:ext cx="21" cy="26"/>
            </a:xfrm>
            <a:custGeom>
              <a:avLst/>
              <a:gdLst>
                <a:gd name="T0" fmla="*/ 1 w 21"/>
                <a:gd name="T1" fmla="*/ 26 h 26"/>
                <a:gd name="T2" fmla="*/ 0 w 21"/>
                <a:gd name="T3" fmla="*/ 8 h 26"/>
                <a:gd name="T4" fmla="*/ 9 w 21"/>
                <a:gd name="T5" fmla="*/ 0 h 26"/>
                <a:gd name="T6" fmla="*/ 10 w 21"/>
                <a:gd name="T7" fmla="*/ 12 h 26"/>
                <a:gd name="T8" fmla="*/ 21 w 21"/>
                <a:gd name="T9" fmla="*/ 9 h 26"/>
                <a:gd name="T10" fmla="*/ 7 w 21"/>
                <a:gd name="T11" fmla="*/ 17 h 26"/>
                <a:gd name="T12" fmla="*/ 1 w 21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6">
                  <a:moveTo>
                    <a:pt x="1" y="26"/>
                  </a:moveTo>
                  <a:lnTo>
                    <a:pt x="0" y="8"/>
                  </a:lnTo>
                  <a:lnTo>
                    <a:pt x="9" y="0"/>
                  </a:lnTo>
                  <a:lnTo>
                    <a:pt x="10" y="12"/>
                  </a:lnTo>
                  <a:lnTo>
                    <a:pt x="21" y="9"/>
                  </a:lnTo>
                  <a:lnTo>
                    <a:pt x="7" y="17"/>
                  </a:lnTo>
                  <a:lnTo>
                    <a:pt x="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6430" y="1376"/>
              <a:ext cx="328" cy="263"/>
            </a:xfrm>
            <a:custGeom>
              <a:avLst/>
              <a:gdLst>
                <a:gd name="T0" fmla="*/ 152 w 259"/>
                <a:gd name="T1" fmla="*/ 12 h 207"/>
                <a:gd name="T2" fmla="*/ 129 w 259"/>
                <a:gd name="T3" fmla="*/ 8 h 207"/>
                <a:gd name="T4" fmla="*/ 108 w 259"/>
                <a:gd name="T5" fmla="*/ 14 h 207"/>
                <a:gd name="T6" fmla="*/ 102 w 259"/>
                <a:gd name="T7" fmla="*/ 30 h 207"/>
                <a:gd name="T8" fmla="*/ 95 w 259"/>
                <a:gd name="T9" fmla="*/ 27 h 207"/>
                <a:gd name="T10" fmla="*/ 87 w 259"/>
                <a:gd name="T11" fmla="*/ 21 h 207"/>
                <a:gd name="T12" fmla="*/ 76 w 259"/>
                <a:gd name="T13" fmla="*/ 29 h 207"/>
                <a:gd name="T14" fmla="*/ 64 w 259"/>
                <a:gd name="T15" fmla="*/ 45 h 207"/>
                <a:gd name="T16" fmla="*/ 59 w 259"/>
                <a:gd name="T17" fmla="*/ 41 h 207"/>
                <a:gd name="T18" fmla="*/ 53 w 259"/>
                <a:gd name="T19" fmla="*/ 53 h 207"/>
                <a:gd name="T20" fmla="*/ 34 w 259"/>
                <a:gd name="T21" fmla="*/ 64 h 207"/>
                <a:gd name="T22" fmla="*/ 12 w 259"/>
                <a:gd name="T23" fmla="*/ 74 h 207"/>
                <a:gd name="T24" fmla="*/ 0 w 259"/>
                <a:gd name="T25" fmla="*/ 81 h 207"/>
                <a:gd name="T26" fmla="*/ 1 w 259"/>
                <a:gd name="T27" fmla="*/ 109 h 207"/>
                <a:gd name="T28" fmla="*/ 13 w 259"/>
                <a:gd name="T29" fmla="*/ 141 h 207"/>
                <a:gd name="T30" fmla="*/ 10 w 259"/>
                <a:gd name="T31" fmla="*/ 165 h 207"/>
                <a:gd name="T32" fmla="*/ 15 w 259"/>
                <a:gd name="T33" fmla="*/ 175 h 207"/>
                <a:gd name="T34" fmla="*/ 43 w 259"/>
                <a:gd name="T35" fmla="*/ 168 h 207"/>
                <a:gd name="T36" fmla="*/ 66 w 259"/>
                <a:gd name="T37" fmla="*/ 164 h 207"/>
                <a:gd name="T38" fmla="*/ 96 w 259"/>
                <a:gd name="T39" fmla="*/ 150 h 207"/>
                <a:gd name="T40" fmla="*/ 130 w 259"/>
                <a:gd name="T41" fmla="*/ 152 h 207"/>
                <a:gd name="T42" fmla="*/ 140 w 259"/>
                <a:gd name="T43" fmla="*/ 170 h 207"/>
                <a:gd name="T44" fmla="*/ 155 w 259"/>
                <a:gd name="T45" fmla="*/ 163 h 207"/>
                <a:gd name="T46" fmla="*/ 158 w 259"/>
                <a:gd name="T47" fmla="*/ 175 h 207"/>
                <a:gd name="T48" fmla="*/ 163 w 259"/>
                <a:gd name="T49" fmla="*/ 178 h 207"/>
                <a:gd name="T50" fmla="*/ 169 w 259"/>
                <a:gd name="T51" fmla="*/ 193 h 207"/>
                <a:gd name="T52" fmla="*/ 188 w 259"/>
                <a:gd name="T53" fmla="*/ 201 h 207"/>
                <a:gd name="T54" fmla="*/ 204 w 259"/>
                <a:gd name="T55" fmla="*/ 201 h 207"/>
                <a:gd name="T56" fmla="*/ 215 w 259"/>
                <a:gd name="T57" fmla="*/ 207 h 207"/>
                <a:gd name="T58" fmla="*/ 231 w 259"/>
                <a:gd name="T59" fmla="*/ 198 h 207"/>
                <a:gd name="T60" fmla="*/ 241 w 259"/>
                <a:gd name="T61" fmla="*/ 182 h 207"/>
                <a:gd name="T62" fmla="*/ 256 w 259"/>
                <a:gd name="T63" fmla="*/ 153 h 207"/>
                <a:gd name="T64" fmla="*/ 259 w 259"/>
                <a:gd name="T65" fmla="*/ 112 h 207"/>
                <a:gd name="T66" fmla="*/ 244 w 259"/>
                <a:gd name="T67" fmla="*/ 87 h 207"/>
                <a:gd name="T68" fmla="*/ 226 w 259"/>
                <a:gd name="T69" fmla="*/ 62 h 207"/>
                <a:gd name="T70" fmla="*/ 212 w 259"/>
                <a:gd name="T71" fmla="*/ 44 h 207"/>
                <a:gd name="T72" fmla="*/ 208 w 259"/>
                <a:gd name="T73" fmla="*/ 34 h 207"/>
                <a:gd name="T74" fmla="*/ 202 w 259"/>
                <a:gd name="T75" fmla="*/ 24 h 207"/>
                <a:gd name="T76" fmla="*/ 196 w 259"/>
                <a:gd name="T77" fmla="*/ 20 h 207"/>
                <a:gd name="T78" fmla="*/ 190 w 259"/>
                <a:gd name="T79" fmla="*/ 0 h 207"/>
                <a:gd name="T80" fmla="*/ 182 w 259"/>
                <a:gd name="T81" fmla="*/ 12 h 207"/>
                <a:gd name="T82" fmla="*/ 182 w 259"/>
                <a:gd name="T83" fmla="*/ 20 h 207"/>
                <a:gd name="T84" fmla="*/ 180 w 259"/>
                <a:gd name="T85" fmla="*/ 40 h 207"/>
                <a:gd name="T86" fmla="*/ 171 w 259"/>
                <a:gd name="T87" fmla="*/ 44 h 207"/>
                <a:gd name="T88" fmla="*/ 154 w 259"/>
                <a:gd name="T89" fmla="*/ 35 h 207"/>
                <a:gd name="T90" fmla="*/ 144 w 259"/>
                <a:gd name="T91" fmla="*/ 29 h 207"/>
                <a:gd name="T92" fmla="*/ 152 w 259"/>
                <a:gd name="T93" fmla="*/ 12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9" h="207">
                  <a:moveTo>
                    <a:pt x="152" y="12"/>
                  </a:moveTo>
                  <a:cubicBezTo>
                    <a:pt x="129" y="8"/>
                    <a:pt x="129" y="8"/>
                    <a:pt x="129" y="8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3" y="141"/>
                    <a:pt x="13" y="141"/>
                    <a:pt x="13" y="141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5" y="175"/>
                    <a:pt x="15" y="175"/>
                    <a:pt x="15" y="175"/>
                  </a:cubicBezTo>
                  <a:cubicBezTo>
                    <a:pt x="15" y="175"/>
                    <a:pt x="37" y="173"/>
                    <a:pt x="43" y="168"/>
                  </a:cubicBezTo>
                  <a:cubicBezTo>
                    <a:pt x="49" y="164"/>
                    <a:pt x="66" y="164"/>
                    <a:pt x="66" y="164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40" y="170"/>
                    <a:pt x="140" y="170"/>
                    <a:pt x="140" y="170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8" y="175"/>
                    <a:pt x="158" y="175"/>
                    <a:pt x="158" y="175"/>
                  </a:cubicBezTo>
                  <a:cubicBezTo>
                    <a:pt x="163" y="178"/>
                    <a:pt x="163" y="178"/>
                    <a:pt x="163" y="178"/>
                  </a:cubicBezTo>
                  <a:cubicBezTo>
                    <a:pt x="169" y="193"/>
                    <a:pt x="169" y="193"/>
                    <a:pt x="169" y="193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204" y="201"/>
                    <a:pt x="204" y="201"/>
                    <a:pt x="204" y="201"/>
                  </a:cubicBezTo>
                  <a:cubicBezTo>
                    <a:pt x="215" y="207"/>
                    <a:pt x="215" y="207"/>
                    <a:pt x="215" y="207"/>
                  </a:cubicBezTo>
                  <a:cubicBezTo>
                    <a:pt x="231" y="198"/>
                    <a:pt x="231" y="198"/>
                    <a:pt x="231" y="198"/>
                  </a:cubicBezTo>
                  <a:cubicBezTo>
                    <a:pt x="241" y="182"/>
                    <a:pt x="241" y="182"/>
                    <a:pt x="241" y="182"/>
                  </a:cubicBezTo>
                  <a:cubicBezTo>
                    <a:pt x="256" y="153"/>
                    <a:pt x="256" y="153"/>
                    <a:pt x="256" y="153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44" y="87"/>
                    <a:pt x="244" y="87"/>
                    <a:pt x="244" y="87"/>
                  </a:cubicBezTo>
                  <a:cubicBezTo>
                    <a:pt x="226" y="62"/>
                    <a:pt x="226" y="62"/>
                    <a:pt x="226" y="62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08" y="34"/>
                    <a:pt x="208" y="34"/>
                    <a:pt x="208" y="34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182" y="20"/>
                    <a:pt x="182" y="20"/>
                    <a:pt x="182" y="2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5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688" y="1654"/>
              <a:ext cx="31" cy="34"/>
            </a:xfrm>
            <a:custGeom>
              <a:avLst/>
              <a:gdLst>
                <a:gd name="T0" fmla="*/ 0 w 31"/>
                <a:gd name="T1" fmla="*/ 0 h 34"/>
                <a:gd name="T2" fmla="*/ 16 w 31"/>
                <a:gd name="T3" fmla="*/ 5 h 34"/>
                <a:gd name="T4" fmla="*/ 26 w 31"/>
                <a:gd name="T5" fmla="*/ 0 h 34"/>
                <a:gd name="T6" fmla="*/ 31 w 31"/>
                <a:gd name="T7" fmla="*/ 11 h 34"/>
                <a:gd name="T8" fmla="*/ 26 w 31"/>
                <a:gd name="T9" fmla="*/ 28 h 34"/>
                <a:gd name="T10" fmla="*/ 17 w 31"/>
                <a:gd name="T11" fmla="*/ 34 h 34"/>
                <a:gd name="T12" fmla="*/ 5 w 31"/>
                <a:gd name="T13" fmla="*/ 24 h 34"/>
                <a:gd name="T14" fmla="*/ 0 w 31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lnTo>
                    <a:pt x="16" y="5"/>
                  </a:lnTo>
                  <a:lnTo>
                    <a:pt x="26" y="0"/>
                  </a:lnTo>
                  <a:lnTo>
                    <a:pt x="31" y="11"/>
                  </a:lnTo>
                  <a:lnTo>
                    <a:pt x="26" y="28"/>
                  </a:lnTo>
                  <a:lnTo>
                    <a:pt x="17" y="34"/>
                  </a:lnTo>
                  <a:lnTo>
                    <a:pt x="5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917" y="1589"/>
              <a:ext cx="48" cy="76"/>
            </a:xfrm>
            <a:custGeom>
              <a:avLst/>
              <a:gdLst>
                <a:gd name="T0" fmla="*/ 0 w 38"/>
                <a:gd name="T1" fmla="*/ 3 h 60"/>
                <a:gd name="T2" fmla="*/ 10 w 38"/>
                <a:gd name="T3" fmla="*/ 15 h 60"/>
                <a:gd name="T4" fmla="*/ 14 w 38"/>
                <a:gd name="T5" fmla="*/ 24 h 60"/>
                <a:gd name="T6" fmla="*/ 5 w 38"/>
                <a:gd name="T7" fmla="*/ 39 h 60"/>
                <a:gd name="T8" fmla="*/ 14 w 38"/>
                <a:gd name="T9" fmla="*/ 46 h 60"/>
                <a:gd name="T10" fmla="*/ 11 w 38"/>
                <a:gd name="T11" fmla="*/ 54 h 60"/>
                <a:gd name="T12" fmla="*/ 18 w 38"/>
                <a:gd name="T13" fmla="*/ 60 h 60"/>
                <a:gd name="T14" fmla="*/ 27 w 38"/>
                <a:gd name="T15" fmla="*/ 50 h 60"/>
                <a:gd name="T16" fmla="*/ 30 w 38"/>
                <a:gd name="T17" fmla="*/ 40 h 60"/>
                <a:gd name="T18" fmla="*/ 35 w 38"/>
                <a:gd name="T19" fmla="*/ 39 h 60"/>
                <a:gd name="T20" fmla="*/ 38 w 38"/>
                <a:gd name="T21" fmla="*/ 27 h 60"/>
                <a:gd name="T22" fmla="*/ 29 w 38"/>
                <a:gd name="T23" fmla="*/ 29 h 60"/>
                <a:gd name="T24" fmla="*/ 20 w 38"/>
                <a:gd name="T25" fmla="*/ 18 h 60"/>
                <a:gd name="T26" fmla="*/ 15 w 38"/>
                <a:gd name="T27" fmla="*/ 17 h 60"/>
                <a:gd name="T28" fmla="*/ 0 w 38"/>
                <a:gd name="T29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60">
                  <a:moveTo>
                    <a:pt x="0" y="3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9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867" y="1659"/>
              <a:ext cx="64" cy="64"/>
            </a:xfrm>
            <a:custGeom>
              <a:avLst/>
              <a:gdLst>
                <a:gd name="T0" fmla="*/ 64 w 64"/>
                <a:gd name="T1" fmla="*/ 13 h 64"/>
                <a:gd name="T2" fmla="*/ 41 w 64"/>
                <a:gd name="T3" fmla="*/ 34 h 64"/>
                <a:gd name="T4" fmla="*/ 37 w 64"/>
                <a:gd name="T5" fmla="*/ 48 h 64"/>
                <a:gd name="T6" fmla="*/ 26 w 64"/>
                <a:gd name="T7" fmla="*/ 64 h 64"/>
                <a:gd name="T8" fmla="*/ 0 w 64"/>
                <a:gd name="T9" fmla="*/ 56 h 64"/>
                <a:gd name="T10" fmla="*/ 13 w 64"/>
                <a:gd name="T11" fmla="*/ 29 h 64"/>
                <a:gd name="T12" fmla="*/ 31 w 64"/>
                <a:gd name="T13" fmla="*/ 19 h 64"/>
                <a:gd name="T14" fmla="*/ 45 w 64"/>
                <a:gd name="T15" fmla="*/ 0 h 64"/>
                <a:gd name="T16" fmla="*/ 59 w 64"/>
                <a:gd name="T17" fmla="*/ 0 h 64"/>
                <a:gd name="T18" fmla="*/ 64 w 64"/>
                <a:gd name="T19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4" y="13"/>
                  </a:moveTo>
                  <a:lnTo>
                    <a:pt x="41" y="34"/>
                  </a:lnTo>
                  <a:lnTo>
                    <a:pt x="37" y="48"/>
                  </a:lnTo>
                  <a:lnTo>
                    <a:pt x="26" y="64"/>
                  </a:lnTo>
                  <a:lnTo>
                    <a:pt x="0" y="56"/>
                  </a:lnTo>
                  <a:lnTo>
                    <a:pt x="13" y="29"/>
                  </a:lnTo>
                  <a:lnTo>
                    <a:pt x="31" y="19"/>
                  </a:lnTo>
                  <a:lnTo>
                    <a:pt x="45" y="0"/>
                  </a:lnTo>
                  <a:lnTo>
                    <a:pt x="59" y="0"/>
                  </a:lnTo>
                  <a:lnTo>
                    <a:pt x="6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573" y="1291"/>
              <a:ext cx="170" cy="85"/>
            </a:xfrm>
            <a:custGeom>
              <a:avLst/>
              <a:gdLst>
                <a:gd name="T0" fmla="*/ 35 w 170"/>
                <a:gd name="T1" fmla="*/ 24 h 85"/>
                <a:gd name="T2" fmla="*/ 28 w 170"/>
                <a:gd name="T3" fmla="*/ 19 h 85"/>
                <a:gd name="T4" fmla="*/ 28 w 170"/>
                <a:gd name="T5" fmla="*/ 0 h 85"/>
                <a:gd name="T6" fmla="*/ 5 w 170"/>
                <a:gd name="T7" fmla="*/ 2 h 85"/>
                <a:gd name="T8" fmla="*/ 0 w 170"/>
                <a:gd name="T9" fmla="*/ 7 h 85"/>
                <a:gd name="T10" fmla="*/ 9 w 170"/>
                <a:gd name="T11" fmla="*/ 15 h 85"/>
                <a:gd name="T12" fmla="*/ 18 w 170"/>
                <a:gd name="T13" fmla="*/ 18 h 85"/>
                <a:gd name="T14" fmla="*/ 9 w 170"/>
                <a:gd name="T15" fmla="*/ 25 h 85"/>
                <a:gd name="T16" fmla="*/ 15 w 170"/>
                <a:gd name="T17" fmla="*/ 30 h 85"/>
                <a:gd name="T18" fmla="*/ 28 w 170"/>
                <a:gd name="T19" fmla="*/ 30 h 85"/>
                <a:gd name="T20" fmla="*/ 56 w 170"/>
                <a:gd name="T21" fmla="*/ 40 h 85"/>
                <a:gd name="T22" fmla="*/ 63 w 170"/>
                <a:gd name="T23" fmla="*/ 52 h 85"/>
                <a:gd name="T24" fmla="*/ 56 w 170"/>
                <a:gd name="T25" fmla="*/ 66 h 85"/>
                <a:gd name="T26" fmla="*/ 73 w 170"/>
                <a:gd name="T27" fmla="*/ 65 h 85"/>
                <a:gd name="T28" fmla="*/ 86 w 170"/>
                <a:gd name="T29" fmla="*/ 73 h 85"/>
                <a:gd name="T30" fmla="*/ 106 w 170"/>
                <a:gd name="T31" fmla="*/ 68 h 85"/>
                <a:gd name="T32" fmla="*/ 112 w 170"/>
                <a:gd name="T33" fmla="*/ 59 h 85"/>
                <a:gd name="T34" fmla="*/ 129 w 170"/>
                <a:gd name="T35" fmla="*/ 70 h 85"/>
                <a:gd name="T36" fmla="*/ 134 w 170"/>
                <a:gd name="T37" fmla="*/ 82 h 85"/>
                <a:gd name="T38" fmla="*/ 170 w 170"/>
                <a:gd name="T39" fmla="*/ 85 h 85"/>
                <a:gd name="T40" fmla="*/ 166 w 170"/>
                <a:gd name="T41" fmla="*/ 75 h 85"/>
                <a:gd name="T42" fmla="*/ 134 w 170"/>
                <a:gd name="T43" fmla="*/ 54 h 85"/>
                <a:gd name="T44" fmla="*/ 139 w 170"/>
                <a:gd name="T45" fmla="*/ 43 h 85"/>
                <a:gd name="T46" fmla="*/ 122 w 170"/>
                <a:gd name="T47" fmla="*/ 37 h 85"/>
                <a:gd name="T48" fmla="*/ 105 w 170"/>
                <a:gd name="T49" fmla="*/ 25 h 85"/>
                <a:gd name="T50" fmla="*/ 60 w 170"/>
                <a:gd name="T51" fmla="*/ 9 h 85"/>
                <a:gd name="T52" fmla="*/ 35 w 170"/>
                <a:gd name="T53" fmla="*/ 2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" h="85">
                  <a:moveTo>
                    <a:pt x="35" y="24"/>
                  </a:moveTo>
                  <a:lnTo>
                    <a:pt x="28" y="19"/>
                  </a:lnTo>
                  <a:lnTo>
                    <a:pt x="28" y="0"/>
                  </a:lnTo>
                  <a:lnTo>
                    <a:pt x="5" y="2"/>
                  </a:lnTo>
                  <a:lnTo>
                    <a:pt x="0" y="7"/>
                  </a:lnTo>
                  <a:lnTo>
                    <a:pt x="9" y="15"/>
                  </a:lnTo>
                  <a:lnTo>
                    <a:pt x="18" y="18"/>
                  </a:lnTo>
                  <a:lnTo>
                    <a:pt x="9" y="25"/>
                  </a:lnTo>
                  <a:lnTo>
                    <a:pt x="15" y="30"/>
                  </a:lnTo>
                  <a:lnTo>
                    <a:pt x="28" y="30"/>
                  </a:lnTo>
                  <a:lnTo>
                    <a:pt x="56" y="40"/>
                  </a:lnTo>
                  <a:lnTo>
                    <a:pt x="63" y="52"/>
                  </a:lnTo>
                  <a:lnTo>
                    <a:pt x="56" y="66"/>
                  </a:lnTo>
                  <a:lnTo>
                    <a:pt x="73" y="65"/>
                  </a:lnTo>
                  <a:lnTo>
                    <a:pt x="86" y="73"/>
                  </a:lnTo>
                  <a:lnTo>
                    <a:pt x="106" y="68"/>
                  </a:lnTo>
                  <a:lnTo>
                    <a:pt x="112" y="59"/>
                  </a:lnTo>
                  <a:lnTo>
                    <a:pt x="129" y="70"/>
                  </a:lnTo>
                  <a:lnTo>
                    <a:pt x="134" y="82"/>
                  </a:lnTo>
                  <a:lnTo>
                    <a:pt x="170" y="85"/>
                  </a:lnTo>
                  <a:lnTo>
                    <a:pt x="166" y="75"/>
                  </a:lnTo>
                  <a:lnTo>
                    <a:pt x="134" y="54"/>
                  </a:lnTo>
                  <a:lnTo>
                    <a:pt x="139" y="43"/>
                  </a:lnTo>
                  <a:lnTo>
                    <a:pt x="122" y="37"/>
                  </a:lnTo>
                  <a:lnTo>
                    <a:pt x="105" y="25"/>
                  </a:lnTo>
                  <a:lnTo>
                    <a:pt x="60" y="9"/>
                  </a:lnTo>
                  <a:lnTo>
                    <a:pt x="3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725" y="1323"/>
              <a:ext cx="29" cy="16"/>
            </a:xfrm>
            <a:custGeom>
              <a:avLst/>
              <a:gdLst>
                <a:gd name="T0" fmla="*/ 0 w 29"/>
                <a:gd name="T1" fmla="*/ 10 h 16"/>
                <a:gd name="T2" fmla="*/ 12 w 29"/>
                <a:gd name="T3" fmla="*/ 10 h 16"/>
                <a:gd name="T4" fmla="*/ 19 w 29"/>
                <a:gd name="T5" fmla="*/ 0 h 16"/>
                <a:gd name="T6" fmla="*/ 29 w 29"/>
                <a:gd name="T7" fmla="*/ 5 h 16"/>
                <a:gd name="T8" fmla="*/ 18 w 29"/>
                <a:gd name="T9" fmla="*/ 15 h 16"/>
                <a:gd name="T10" fmla="*/ 1 w 29"/>
                <a:gd name="T11" fmla="*/ 16 h 16"/>
                <a:gd name="T12" fmla="*/ 0 w 29"/>
                <a:gd name="T1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6">
                  <a:moveTo>
                    <a:pt x="0" y="10"/>
                  </a:moveTo>
                  <a:lnTo>
                    <a:pt x="12" y="10"/>
                  </a:lnTo>
                  <a:lnTo>
                    <a:pt x="19" y="0"/>
                  </a:lnTo>
                  <a:lnTo>
                    <a:pt x="29" y="5"/>
                  </a:lnTo>
                  <a:lnTo>
                    <a:pt x="18" y="15"/>
                  </a:lnTo>
                  <a:lnTo>
                    <a:pt x="1" y="16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148" y="1207"/>
              <a:ext cx="18" cy="32"/>
            </a:xfrm>
            <a:custGeom>
              <a:avLst/>
              <a:gdLst>
                <a:gd name="T0" fmla="*/ 9 w 18"/>
                <a:gd name="T1" fmla="*/ 0 h 32"/>
                <a:gd name="T2" fmla="*/ 18 w 18"/>
                <a:gd name="T3" fmla="*/ 23 h 32"/>
                <a:gd name="T4" fmla="*/ 9 w 18"/>
                <a:gd name="T5" fmla="*/ 32 h 32"/>
                <a:gd name="T6" fmla="*/ 0 w 18"/>
                <a:gd name="T7" fmla="*/ 18 h 32"/>
                <a:gd name="T8" fmla="*/ 9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9" y="0"/>
                  </a:moveTo>
                  <a:lnTo>
                    <a:pt x="18" y="23"/>
                  </a:lnTo>
                  <a:lnTo>
                    <a:pt x="9" y="32"/>
                  </a:lnTo>
                  <a:lnTo>
                    <a:pt x="0" y="18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846" y="1385"/>
              <a:ext cx="60" cy="119"/>
            </a:xfrm>
            <a:custGeom>
              <a:avLst/>
              <a:gdLst>
                <a:gd name="T0" fmla="*/ 46 w 60"/>
                <a:gd name="T1" fmla="*/ 0 h 119"/>
                <a:gd name="T2" fmla="*/ 34 w 60"/>
                <a:gd name="T3" fmla="*/ 26 h 119"/>
                <a:gd name="T4" fmla="*/ 4 w 60"/>
                <a:gd name="T5" fmla="*/ 42 h 119"/>
                <a:gd name="T6" fmla="*/ 3 w 60"/>
                <a:gd name="T7" fmla="*/ 63 h 119"/>
                <a:gd name="T8" fmla="*/ 0 w 60"/>
                <a:gd name="T9" fmla="*/ 86 h 119"/>
                <a:gd name="T10" fmla="*/ 5 w 60"/>
                <a:gd name="T11" fmla="*/ 113 h 119"/>
                <a:gd name="T12" fmla="*/ 20 w 60"/>
                <a:gd name="T13" fmla="*/ 119 h 119"/>
                <a:gd name="T14" fmla="*/ 33 w 60"/>
                <a:gd name="T15" fmla="*/ 113 h 119"/>
                <a:gd name="T16" fmla="*/ 60 w 60"/>
                <a:gd name="T17" fmla="*/ 32 h 119"/>
                <a:gd name="T18" fmla="*/ 46 w 60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19">
                  <a:moveTo>
                    <a:pt x="46" y="0"/>
                  </a:moveTo>
                  <a:lnTo>
                    <a:pt x="34" y="26"/>
                  </a:lnTo>
                  <a:lnTo>
                    <a:pt x="4" y="42"/>
                  </a:lnTo>
                  <a:lnTo>
                    <a:pt x="3" y="63"/>
                  </a:lnTo>
                  <a:lnTo>
                    <a:pt x="0" y="86"/>
                  </a:lnTo>
                  <a:lnTo>
                    <a:pt x="5" y="113"/>
                  </a:lnTo>
                  <a:lnTo>
                    <a:pt x="20" y="119"/>
                  </a:lnTo>
                  <a:lnTo>
                    <a:pt x="33" y="113"/>
                  </a:lnTo>
                  <a:lnTo>
                    <a:pt x="60" y="32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752" y="1286"/>
              <a:ext cx="19" cy="29"/>
            </a:xfrm>
            <a:custGeom>
              <a:avLst/>
              <a:gdLst>
                <a:gd name="T0" fmla="*/ 18 w 19"/>
                <a:gd name="T1" fmla="*/ 0 h 29"/>
                <a:gd name="T2" fmla="*/ 1 w 19"/>
                <a:gd name="T3" fmla="*/ 4 h 29"/>
                <a:gd name="T4" fmla="*/ 0 w 19"/>
                <a:gd name="T5" fmla="*/ 19 h 29"/>
                <a:gd name="T6" fmla="*/ 8 w 19"/>
                <a:gd name="T7" fmla="*/ 29 h 29"/>
                <a:gd name="T8" fmla="*/ 19 w 19"/>
                <a:gd name="T9" fmla="*/ 9 h 29"/>
                <a:gd name="T10" fmla="*/ 18 w 19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9">
                  <a:moveTo>
                    <a:pt x="18" y="0"/>
                  </a:moveTo>
                  <a:lnTo>
                    <a:pt x="1" y="4"/>
                  </a:lnTo>
                  <a:lnTo>
                    <a:pt x="0" y="19"/>
                  </a:lnTo>
                  <a:lnTo>
                    <a:pt x="8" y="29"/>
                  </a:lnTo>
                  <a:lnTo>
                    <a:pt x="19" y="9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290" y="538"/>
              <a:ext cx="98" cy="71"/>
            </a:xfrm>
            <a:custGeom>
              <a:avLst/>
              <a:gdLst>
                <a:gd name="T0" fmla="*/ 98 w 98"/>
                <a:gd name="T1" fmla="*/ 36 h 71"/>
                <a:gd name="T2" fmla="*/ 55 w 98"/>
                <a:gd name="T3" fmla="*/ 71 h 71"/>
                <a:gd name="T4" fmla="*/ 17 w 98"/>
                <a:gd name="T5" fmla="*/ 47 h 71"/>
                <a:gd name="T6" fmla="*/ 17 w 98"/>
                <a:gd name="T7" fmla="*/ 28 h 71"/>
                <a:gd name="T8" fmla="*/ 0 w 98"/>
                <a:gd name="T9" fmla="*/ 24 h 71"/>
                <a:gd name="T10" fmla="*/ 9 w 98"/>
                <a:gd name="T11" fmla="*/ 0 h 71"/>
                <a:gd name="T12" fmla="*/ 31 w 98"/>
                <a:gd name="T13" fmla="*/ 14 h 71"/>
                <a:gd name="T14" fmla="*/ 77 w 98"/>
                <a:gd name="T15" fmla="*/ 8 h 71"/>
                <a:gd name="T16" fmla="*/ 98 w 98"/>
                <a:gd name="T17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71">
                  <a:moveTo>
                    <a:pt x="98" y="36"/>
                  </a:moveTo>
                  <a:lnTo>
                    <a:pt x="55" y="71"/>
                  </a:lnTo>
                  <a:lnTo>
                    <a:pt x="17" y="47"/>
                  </a:lnTo>
                  <a:lnTo>
                    <a:pt x="17" y="28"/>
                  </a:lnTo>
                  <a:lnTo>
                    <a:pt x="0" y="24"/>
                  </a:lnTo>
                  <a:lnTo>
                    <a:pt x="9" y="0"/>
                  </a:lnTo>
                  <a:lnTo>
                    <a:pt x="31" y="14"/>
                  </a:lnTo>
                  <a:lnTo>
                    <a:pt x="77" y="8"/>
                  </a:lnTo>
                  <a:lnTo>
                    <a:pt x="9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441" y="687"/>
              <a:ext cx="63" cy="114"/>
            </a:xfrm>
            <a:custGeom>
              <a:avLst/>
              <a:gdLst>
                <a:gd name="T0" fmla="*/ 16 w 49"/>
                <a:gd name="T1" fmla="*/ 0 h 90"/>
                <a:gd name="T2" fmla="*/ 4 w 49"/>
                <a:gd name="T3" fmla="*/ 5 h 90"/>
                <a:gd name="T4" fmla="*/ 0 w 49"/>
                <a:gd name="T5" fmla="*/ 28 h 90"/>
                <a:gd name="T6" fmla="*/ 19 w 49"/>
                <a:gd name="T7" fmla="*/ 58 h 90"/>
                <a:gd name="T8" fmla="*/ 3 w 49"/>
                <a:gd name="T9" fmla="*/ 70 h 90"/>
                <a:gd name="T10" fmla="*/ 3 w 49"/>
                <a:gd name="T11" fmla="*/ 90 h 90"/>
                <a:gd name="T12" fmla="*/ 28 w 49"/>
                <a:gd name="T13" fmla="*/ 90 h 90"/>
                <a:gd name="T14" fmla="*/ 47 w 49"/>
                <a:gd name="T15" fmla="*/ 83 h 90"/>
                <a:gd name="T16" fmla="*/ 49 w 49"/>
                <a:gd name="T17" fmla="*/ 69 h 90"/>
                <a:gd name="T18" fmla="*/ 34 w 49"/>
                <a:gd name="T19" fmla="*/ 49 h 90"/>
                <a:gd name="T20" fmla="*/ 21 w 49"/>
                <a:gd name="T21" fmla="*/ 30 h 90"/>
                <a:gd name="T22" fmla="*/ 26 w 49"/>
                <a:gd name="T23" fmla="*/ 12 h 90"/>
                <a:gd name="T24" fmla="*/ 19 w 49"/>
                <a:gd name="T25" fmla="*/ 12 h 90"/>
                <a:gd name="T26" fmla="*/ 16 w 49"/>
                <a:gd name="T2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90">
                  <a:moveTo>
                    <a:pt x="16" y="0"/>
                  </a:moveTo>
                  <a:cubicBezTo>
                    <a:pt x="12" y="0"/>
                    <a:pt x="4" y="5"/>
                    <a:pt x="4" y="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9" y="12"/>
                    <a:pt x="19" y="12"/>
                    <a:pt x="19" y="12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5406" y="737"/>
              <a:ext cx="35" cy="52"/>
            </a:xfrm>
            <a:custGeom>
              <a:avLst/>
              <a:gdLst>
                <a:gd name="T0" fmla="*/ 23 w 35"/>
                <a:gd name="T1" fmla="*/ 0 h 52"/>
                <a:gd name="T2" fmla="*/ 35 w 35"/>
                <a:gd name="T3" fmla="*/ 0 h 52"/>
                <a:gd name="T4" fmla="*/ 33 w 35"/>
                <a:gd name="T5" fmla="*/ 19 h 52"/>
                <a:gd name="T6" fmla="*/ 25 w 35"/>
                <a:gd name="T7" fmla="*/ 46 h 52"/>
                <a:gd name="T8" fmla="*/ 0 w 35"/>
                <a:gd name="T9" fmla="*/ 52 h 52"/>
                <a:gd name="T10" fmla="*/ 4 w 35"/>
                <a:gd name="T11" fmla="*/ 22 h 52"/>
                <a:gd name="T12" fmla="*/ 5 w 35"/>
                <a:gd name="T13" fmla="*/ 8 h 52"/>
                <a:gd name="T14" fmla="*/ 23 w 35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52">
                  <a:moveTo>
                    <a:pt x="23" y="0"/>
                  </a:moveTo>
                  <a:lnTo>
                    <a:pt x="35" y="0"/>
                  </a:lnTo>
                  <a:lnTo>
                    <a:pt x="33" y="19"/>
                  </a:lnTo>
                  <a:lnTo>
                    <a:pt x="25" y="46"/>
                  </a:lnTo>
                  <a:lnTo>
                    <a:pt x="0" y="52"/>
                  </a:lnTo>
                  <a:lnTo>
                    <a:pt x="4" y="22"/>
                  </a:lnTo>
                  <a:lnTo>
                    <a:pt x="5" y="8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5554" y="904"/>
              <a:ext cx="16" cy="35"/>
            </a:xfrm>
            <a:custGeom>
              <a:avLst/>
              <a:gdLst>
                <a:gd name="T0" fmla="*/ 13 w 16"/>
                <a:gd name="T1" fmla="*/ 0 h 35"/>
                <a:gd name="T2" fmla="*/ 16 w 16"/>
                <a:gd name="T3" fmla="*/ 15 h 35"/>
                <a:gd name="T4" fmla="*/ 8 w 16"/>
                <a:gd name="T5" fmla="*/ 35 h 35"/>
                <a:gd name="T6" fmla="*/ 0 w 16"/>
                <a:gd name="T7" fmla="*/ 20 h 35"/>
                <a:gd name="T8" fmla="*/ 13 w 16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5">
                  <a:moveTo>
                    <a:pt x="13" y="0"/>
                  </a:moveTo>
                  <a:lnTo>
                    <a:pt x="16" y="15"/>
                  </a:lnTo>
                  <a:lnTo>
                    <a:pt x="8" y="35"/>
                  </a:lnTo>
                  <a:lnTo>
                    <a:pt x="0" y="2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4872" y="212"/>
              <a:ext cx="464" cy="455"/>
            </a:xfrm>
            <a:custGeom>
              <a:avLst/>
              <a:gdLst>
                <a:gd name="T0" fmla="*/ 0 w 366"/>
                <a:gd name="T1" fmla="*/ 4 h 359"/>
                <a:gd name="T2" fmla="*/ 22 w 366"/>
                <a:gd name="T3" fmla="*/ 15 h 359"/>
                <a:gd name="T4" fmla="*/ 53 w 366"/>
                <a:gd name="T5" fmla="*/ 25 h 359"/>
                <a:gd name="T6" fmla="*/ 47 w 366"/>
                <a:gd name="T7" fmla="*/ 32 h 359"/>
                <a:gd name="T8" fmla="*/ 21 w 366"/>
                <a:gd name="T9" fmla="*/ 38 h 359"/>
                <a:gd name="T10" fmla="*/ 30 w 366"/>
                <a:gd name="T11" fmla="*/ 46 h 359"/>
                <a:gd name="T12" fmla="*/ 46 w 366"/>
                <a:gd name="T13" fmla="*/ 71 h 359"/>
                <a:gd name="T14" fmla="*/ 59 w 366"/>
                <a:gd name="T15" fmla="*/ 60 h 359"/>
                <a:gd name="T16" fmla="*/ 74 w 366"/>
                <a:gd name="T17" fmla="*/ 58 h 359"/>
                <a:gd name="T18" fmla="*/ 104 w 366"/>
                <a:gd name="T19" fmla="*/ 74 h 359"/>
                <a:gd name="T20" fmla="*/ 119 w 366"/>
                <a:gd name="T21" fmla="*/ 105 h 359"/>
                <a:gd name="T22" fmla="*/ 124 w 366"/>
                <a:gd name="T23" fmla="*/ 160 h 359"/>
                <a:gd name="T24" fmla="*/ 142 w 366"/>
                <a:gd name="T25" fmla="*/ 186 h 359"/>
                <a:gd name="T26" fmla="*/ 133 w 366"/>
                <a:gd name="T27" fmla="*/ 213 h 359"/>
                <a:gd name="T28" fmla="*/ 141 w 366"/>
                <a:gd name="T29" fmla="*/ 231 h 359"/>
                <a:gd name="T30" fmla="*/ 132 w 366"/>
                <a:gd name="T31" fmla="*/ 285 h 359"/>
                <a:gd name="T32" fmla="*/ 173 w 366"/>
                <a:gd name="T33" fmla="*/ 347 h 359"/>
                <a:gd name="T34" fmla="*/ 202 w 366"/>
                <a:gd name="T35" fmla="*/ 359 h 359"/>
                <a:gd name="T36" fmla="*/ 223 w 366"/>
                <a:gd name="T37" fmla="*/ 296 h 359"/>
                <a:gd name="T38" fmla="*/ 240 w 366"/>
                <a:gd name="T39" fmla="*/ 267 h 359"/>
                <a:gd name="T40" fmla="*/ 279 w 366"/>
                <a:gd name="T41" fmla="*/ 237 h 359"/>
                <a:gd name="T42" fmla="*/ 345 w 366"/>
                <a:gd name="T43" fmla="*/ 192 h 359"/>
                <a:gd name="T44" fmla="*/ 341 w 366"/>
                <a:gd name="T45" fmla="*/ 159 h 359"/>
                <a:gd name="T46" fmla="*/ 353 w 366"/>
                <a:gd name="T47" fmla="*/ 120 h 359"/>
                <a:gd name="T48" fmla="*/ 357 w 366"/>
                <a:gd name="T49" fmla="*/ 64 h 359"/>
                <a:gd name="T50" fmla="*/ 349 w 366"/>
                <a:gd name="T51" fmla="*/ 48 h 359"/>
                <a:gd name="T52" fmla="*/ 366 w 366"/>
                <a:gd name="T53" fmla="*/ 45 h 359"/>
                <a:gd name="T54" fmla="*/ 360 w 366"/>
                <a:gd name="T55" fmla="*/ 22 h 359"/>
                <a:gd name="T56" fmla="*/ 346 w 366"/>
                <a:gd name="T57" fmla="*/ 0 h 359"/>
                <a:gd name="T58" fmla="*/ 0 w 366"/>
                <a:gd name="T59" fmla="*/ 4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6" h="359">
                  <a:moveTo>
                    <a:pt x="0" y="4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3" y="213"/>
                    <a:pt x="133" y="213"/>
                    <a:pt x="133" y="213"/>
                  </a:cubicBezTo>
                  <a:cubicBezTo>
                    <a:pt x="141" y="231"/>
                    <a:pt x="141" y="231"/>
                    <a:pt x="141" y="231"/>
                  </a:cubicBezTo>
                  <a:cubicBezTo>
                    <a:pt x="132" y="285"/>
                    <a:pt x="132" y="285"/>
                    <a:pt x="132" y="285"/>
                  </a:cubicBezTo>
                  <a:cubicBezTo>
                    <a:pt x="173" y="347"/>
                    <a:pt x="173" y="347"/>
                    <a:pt x="173" y="347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40" y="267"/>
                    <a:pt x="240" y="267"/>
                    <a:pt x="240" y="267"/>
                  </a:cubicBezTo>
                  <a:cubicBezTo>
                    <a:pt x="240" y="267"/>
                    <a:pt x="275" y="240"/>
                    <a:pt x="279" y="237"/>
                  </a:cubicBezTo>
                  <a:cubicBezTo>
                    <a:pt x="284" y="235"/>
                    <a:pt x="345" y="192"/>
                    <a:pt x="345" y="192"/>
                  </a:cubicBezTo>
                  <a:cubicBezTo>
                    <a:pt x="341" y="159"/>
                    <a:pt x="341" y="159"/>
                    <a:pt x="341" y="159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7" y="64"/>
                    <a:pt x="357" y="64"/>
                    <a:pt x="357" y="64"/>
                  </a:cubicBezTo>
                  <a:cubicBezTo>
                    <a:pt x="349" y="48"/>
                    <a:pt x="349" y="48"/>
                    <a:pt x="349" y="48"/>
                  </a:cubicBezTo>
                  <a:cubicBezTo>
                    <a:pt x="366" y="45"/>
                    <a:pt x="366" y="45"/>
                    <a:pt x="366" y="45"/>
                  </a:cubicBezTo>
                  <a:cubicBezTo>
                    <a:pt x="360" y="22"/>
                    <a:pt x="360" y="22"/>
                    <a:pt x="360" y="22"/>
                  </a:cubicBezTo>
                  <a:cubicBezTo>
                    <a:pt x="346" y="0"/>
                    <a:pt x="346" y="0"/>
                    <a:pt x="346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4536" y="221"/>
              <a:ext cx="44" cy="34"/>
            </a:xfrm>
            <a:custGeom>
              <a:avLst/>
              <a:gdLst>
                <a:gd name="T0" fmla="*/ 44 w 44"/>
                <a:gd name="T1" fmla="*/ 0 h 34"/>
                <a:gd name="T2" fmla="*/ 0 w 44"/>
                <a:gd name="T3" fmla="*/ 3 h 34"/>
                <a:gd name="T4" fmla="*/ 38 w 44"/>
                <a:gd name="T5" fmla="*/ 34 h 34"/>
                <a:gd name="T6" fmla="*/ 44 w 44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4">
                  <a:moveTo>
                    <a:pt x="44" y="0"/>
                  </a:moveTo>
                  <a:lnTo>
                    <a:pt x="0" y="3"/>
                  </a:lnTo>
                  <a:lnTo>
                    <a:pt x="38" y="34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741" y="203"/>
              <a:ext cx="114" cy="81"/>
            </a:xfrm>
            <a:custGeom>
              <a:avLst/>
              <a:gdLst>
                <a:gd name="T0" fmla="*/ 0 w 114"/>
                <a:gd name="T1" fmla="*/ 0 h 81"/>
                <a:gd name="T2" fmla="*/ 26 w 114"/>
                <a:gd name="T3" fmla="*/ 28 h 81"/>
                <a:gd name="T4" fmla="*/ 0 w 114"/>
                <a:gd name="T5" fmla="*/ 52 h 81"/>
                <a:gd name="T6" fmla="*/ 20 w 114"/>
                <a:gd name="T7" fmla="*/ 81 h 81"/>
                <a:gd name="T8" fmla="*/ 92 w 114"/>
                <a:gd name="T9" fmla="*/ 80 h 81"/>
                <a:gd name="T10" fmla="*/ 102 w 114"/>
                <a:gd name="T11" fmla="*/ 33 h 81"/>
                <a:gd name="T12" fmla="*/ 114 w 114"/>
                <a:gd name="T13" fmla="*/ 14 h 81"/>
                <a:gd name="T14" fmla="*/ 0 w 114"/>
                <a:gd name="T1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81">
                  <a:moveTo>
                    <a:pt x="0" y="0"/>
                  </a:moveTo>
                  <a:lnTo>
                    <a:pt x="26" y="28"/>
                  </a:lnTo>
                  <a:lnTo>
                    <a:pt x="0" y="52"/>
                  </a:lnTo>
                  <a:lnTo>
                    <a:pt x="20" y="81"/>
                  </a:lnTo>
                  <a:lnTo>
                    <a:pt x="92" y="80"/>
                  </a:lnTo>
                  <a:lnTo>
                    <a:pt x="102" y="33"/>
                  </a:lnTo>
                  <a:lnTo>
                    <a:pt x="114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4471" y="246"/>
              <a:ext cx="148" cy="89"/>
            </a:xfrm>
            <a:custGeom>
              <a:avLst/>
              <a:gdLst>
                <a:gd name="T0" fmla="*/ 34 w 148"/>
                <a:gd name="T1" fmla="*/ 0 h 89"/>
                <a:gd name="T2" fmla="*/ 14 w 148"/>
                <a:gd name="T3" fmla="*/ 25 h 89"/>
                <a:gd name="T4" fmla="*/ 0 w 148"/>
                <a:gd name="T5" fmla="*/ 43 h 89"/>
                <a:gd name="T6" fmla="*/ 37 w 148"/>
                <a:gd name="T7" fmla="*/ 66 h 89"/>
                <a:gd name="T8" fmla="*/ 70 w 148"/>
                <a:gd name="T9" fmla="*/ 89 h 89"/>
                <a:gd name="T10" fmla="*/ 98 w 148"/>
                <a:gd name="T11" fmla="*/ 88 h 89"/>
                <a:gd name="T12" fmla="*/ 148 w 148"/>
                <a:gd name="T13" fmla="*/ 76 h 89"/>
                <a:gd name="T14" fmla="*/ 143 w 148"/>
                <a:gd name="T15" fmla="*/ 51 h 89"/>
                <a:gd name="T16" fmla="*/ 118 w 148"/>
                <a:gd name="T17" fmla="*/ 19 h 89"/>
                <a:gd name="T18" fmla="*/ 107 w 148"/>
                <a:gd name="T19" fmla="*/ 32 h 89"/>
                <a:gd name="T20" fmla="*/ 115 w 148"/>
                <a:gd name="T21" fmla="*/ 60 h 89"/>
                <a:gd name="T22" fmla="*/ 90 w 148"/>
                <a:gd name="T23" fmla="*/ 55 h 89"/>
                <a:gd name="T24" fmla="*/ 66 w 148"/>
                <a:gd name="T25" fmla="*/ 22 h 89"/>
                <a:gd name="T26" fmla="*/ 61 w 148"/>
                <a:gd name="T27" fmla="*/ 4 h 89"/>
                <a:gd name="T28" fmla="*/ 34 w 148"/>
                <a:gd name="T2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89">
                  <a:moveTo>
                    <a:pt x="34" y="0"/>
                  </a:moveTo>
                  <a:lnTo>
                    <a:pt x="14" y="25"/>
                  </a:lnTo>
                  <a:lnTo>
                    <a:pt x="0" y="43"/>
                  </a:lnTo>
                  <a:lnTo>
                    <a:pt x="37" y="66"/>
                  </a:lnTo>
                  <a:lnTo>
                    <a:pt x="70" y="89"/>
                  </a:lnTo>
                  <a:lnTo>
                    <a:pt x="98" y="88"/>
                  </a:lnTo>
                  <a:lnTo>
                    <a:pt x="148" y="76"/>
                  </a:lnTo>
                  <a:lnTo>
                    <a:pt x="143" y="51"/>
                  </a:lnTo>
                  <a:lnTo>
                    <a:pt x="118" y="19"/>
                  </a:lnTo>
                  <a:lnTo>
                    <a:pt x="107" y="32"/>
                  </a:lnTo>
                  <a:lnTo>
                    <a:pt x="115" y="60"/>
                  </a:lnTo>
                  <a:lnTo>
                    <a:pt x="90" y="55"/>
                  </a:lnTo>
                  <a:lnTo>
                    <a:pt x="66" y="22"/>
                  </a:lnTo>
                  <a:lnTo>
                    <a:pt x="61" y="4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4627" y="271"/>
              <a:ext cx="53" cy="46"/>
            </a:xfrm>
            <a:custGeom>
              <a:avLst/>
              <a:gdLst>
                <a:gd name="T0" fmla="*/ 30 w 53"/>
                <a:gd name="T1" fmla="*/ 0 h 46"/>
                <a:gd name="T2" fmla="*/ 53 w 53"/>
                <a:gd name="T3" fmla="*/ 7 h 46"/>
                <a:gd name="T4" fmla="*/ 48 w 53"/>
                <a:gd name="T5" fmla="*/ 46 h 46"/>
                <a:gd name="T6" fmla="*/ 19 w 53"/>
                <a:gd name="T7" fmla="*/ 46 h 46"/>
                <a:gd name="T8" fmla="*/ 0 w 53"/>
                <a:gd name="T9" fmla="*/ 13 h 46"/>
                <a:gd name="T10" fmla="*/ 30 w 53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46">
                  <a:moveTo>
                    <a:pt x="30" y="0"/>
                  </a:moveTo>
                  <a:lnTo>
                    <a:pt x="53" y="7"/>
                  </a:lnTo>
                  <a:lnTo>
                    <a:pt x="48" y="46"/>
                  </a:lnTo>
                  <a:lnTo>
                    <a:pt x="19" y="46"/>
                  </a:lnTo>
                  <a:lnTo>
                    <a:pt x="0" y="1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690" y="257"/>
              <a:ext cx="130" cy="92"/>
            </a:xfrm>
            <a:custGeom>
              <a:avLst/>
              <a:gdLst>
                <a:gd name="T0" fmla="*/ 0 w 130"/>
                <a:gd name="T1" fmla="*/ 0 h 92"/>
                <a:gd name="T2" fmla="*/ 13 w 130"/>
                <a:gd name="T3" fmla="*/ 32 h 92"/>
                <a:gd name="T4" fmla="*/ 32 w 130"/>
                <a:gd name="T5" fmla="*/ 60 h 92"/>
                <a:gd name="T6" fmla="*/ 32 w 130"/>
                <a:gd name="T7" fmla="*/ 92 h 92"/>
                <a:gd name="T8" fmla="*/ 129 w 130"/>
                <a:gd name="T9" fmla="*/ 89 h 92"/>
                <a:gd name="T10" fmla="*/ 130 w 130"/>
                <a:gd name="T11" fmla="*/ 56 h 92"/>
                <a:gd name="T12" fmla="*/ 84 w 130"/>
                <a:gd name="T13" fmla="*/ 55 h 92"/>
                <a:gd name="T14" fmla="*/ 50 w 130"/>
                <a:gd name="T15" fmla="*/ 40 h 92"/>
                <a:gd name="T16" fmla="*/ 40 w 130"/>
                <a:gd name="T17" fmla="*/ 13 h 92"/>
                <a:gd name="T18" fmla="*/ 0 w 130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92">
                  <a:moveTo>
                    <a:pt x="0" y="0"/>
                  </a:moveTo>
                  <a:lnTo>
                    <a:pt x="13" y="32"/>
                  </a:lnTo>
                  <a:lnTo>
                    <a:pt x="32" y="60"/>
                  </a:lnTo>
                  <a:lnTo>
                    <a:pt x="32" y="92"/>
                  </a:lnTo>
                  <a:lnTo>
                    <a:pt x="129" y="89"/>
                  </a:lnTo>
                  <a:lnTo>
                    <a:pt x="130" y="56"/>
                  </a:lnTo>
                  <a:lnTo>
                    <a:pt x="84" y="55"/>
                  </a:lnTo>
                  <a:lnTo>
                    <a:pt x="50" y="40"/>
                  </a:lnTo>
                  <a:lnTo>
                    <a:pt x="4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4665" y="212"/>
              <a:ext cx="50" cy="34"/>
            </a:xfrm>
            <a:custGeom>
              <a:avLst/>
              <a:gdLst>
                <a:gd name="T0" fmla="*/ 0 w 50"/>
                <a:gd name="T1" fmla="*/ 0 h 34"/>
                <a:gd name="T2" fmla="*/ 28 w 50"/>
                <a:gd name="T3" fmla="*/ 24 h 34"/>
                <a:gd name="T4" fmla="*/ 50 w 50"/>
                <a:gd name="T5" fmla="*/ 34 h 34"/>
                <a:gd name="T6" fmla="*/ 50 w 50"/>
                <a:gd name="T7" fmla="*/ 3 h 34"/>
                <a:gd name="T8" fmla="*/ 0 w 50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4">
                  <a:moveTo>
                    <a:pt x="0" y="0"/>
                  </a:moveTo>
                  <a:lnTo>
                    <a:pt x="28" y="24"/>
                  </a:lnTo>
                  <a:lnTo>
                    <a:pt x="50" y="34"/>
                  </a:lnTo>
                  <a:lnTo>
                    <a:pt x="5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446" y="346"/>
              <a:ext cx="88" cy="87"/>
            </a:xfrm>
            <a:custGeom>
              <a:avLst/>
              <a:gdLst>
                <a:gd name="T0" fmla="*/ 15 w 88"/>
                <a:gd name="T1" fmla="*/ 78 h 87"/>
                <a:gd name="T2" fmla="*/ 0 w 88"/>
                <a:gd name="T3" fmla="*/ 46 h 87"/>
                <a:gd name="T4" fmla="*/ 10 w 88"/>
                <a:gd name="T5" fmla="*/ 0 h 87"/>
                <a:gd name="T6" fmla="*/ 59 w 88"/>
                <a:gd name="T7" fmla="*/ 5 h 87"/>
                <a:gd name="T8" fmla="*/ 88 w 88"/>
                <a:gd name="T9" fmla="*/ 21 h 87"/>
                <a:gd name="T10" fmla="*/ 58 w 88"/>
                <a:gd name="T11" fmla="*/ 52 h 87"/>
                <a:gd name="T12" fmla="*/ 36 w 88"/>
                <a:gd name="T13" fmla="*/ 87 h 87"/>
                <a:gd name="T14" fmla="*/ 15 w 88"/>
                <a:gd name="T15" fmla="*/ 7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7">
                  <a:moveTo>
                    <a:pt x="15" y="78"/>
                  </a:moveTo>
                  <a:lnTo>
                    <a:pt x="0" y="46"/>
                  </a:lnTo>
                  <a:lnTo>
                    <a:pt x="10" y="0"/>
                  </a:lnTo>
                  <a:lnTo>
                    <a:pt x="59" y="5"/>
                  </a:lnTo>
                  <a:lnTo>
                    <a:pt x="88" y="21"/>
                  </a:lnTo>
                  <a:lnTo>
                    <a:pt x="58" y="52"/>
                  </a:lnTo>
                  <a:lnTo>
                    <a:pt x="36" y="87"/>
                  </a:lnTo>
                  <a:lnTo>
                    <a:pt x="15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4504" y="368"/>
              <a:ext cx="145" cy="126"/>
            </a:xfrm>
            <a:custGeom>
              <a:avLst/>
              <a:gdLst>
                <a:gd name="T0" fmla="*/ 120 w 145"/>
                <a:gd name="T1" fmla="*/ 5 h 126"/>
                <a:gd name="T2" fmla="*/ 120 w 145"/>
                <a:gd name="T3" fmla="*/ 60 h 126"/>
                <a:gd name="T4" fmla="*/ 145 w 145"/>
                <a:gd name="T5" fmla="*/ 95 h 126"/>
                <a:gd name="T6" fmla="*/ 140 w 145"/>
                <a:gd name="T7" fmla="*/ 118 h 126"/>
                <a:gd name="T8" fmla="*/ 96 w 145"/>
                <a:gd name="T9" fmla="*/ 123 h 126"/>
                <a:gd name="T10" fmla="*/ 43 w 145"/>
                <a:gd name="T11" fmla="*/ 126 h 126"/>
                <a:gd name="T12" fmla="*/ 13 w 145"/>
                <a:gd name="T13" fmla="*/ 99 h 126"/>
                <a:gd name="T14" fmla="*/ 22 w 145"/>
                <a:gd name="T15" fmla="*/ 81 h 126"/>
                <a:gd name="T16" fmla="*/ 0 w 145"/>
                <a:gd name="T17" fmla="*/ 58 h 126"/>
                <a:gd name="T18" fmla="*/ 35 w 145"/>
                <a:gd name="T19" fmla="*/ 10 h 126"/>
                <a:gd name="T20" fmla="*/ 56 w 145"/>
                <a:gd name="T21" fmla="*/ 30 h 126"/>
                <a:gd name="T22" fmla="*/ 89 w 145"/>
                <a:gd name="T23" fmla="*/ 13 h 126"/>
                <a:gd name="T24" fmla="*/ 103 w 145"/>
                <a:gd name="T25" fmla="*/ 0 h 126"/>
                <a:gd name="T26" fmla="*/ 120 w 145"/>
                <a:gd name="T2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5" h="126">
                  <a:moveTo>
                    <a:pt x="120" y="5"/>
                  </a:moveTo>
                  <a:lnTo>
                    <a:pt x="120" y="60"/>
                  </a:lnTo>
                  <a:lnTo>
                    <a:pt x="145" y="95"/>
                  </a:lnTo>
                  <a:lnTo>
                    <a:pt x="140" y="118"/>
                  </a:lnTo>
                  <a:lnTo>
                    <a:pt x="96" y="123"/>
                  </a:lnTo>
                  <a:lnTo>
                    <a:pt x="43" y="126"/>
                  </a:lnTo>
                  <a:lnTo>
                    <a:pt x="13" y="99"/>
                  </a:lnTo>
                  <a:lnTo>
                    <a:pt x="22" y="81"/>
                  </a:lnTo>
                  <a:lnTo>
                    <a:pt x="0" y="58"/>
                  </a:lnTo>
                  <a:lnTo>
                    <a:pt x="35" y="10"/>
                  </a:lnTo>
                  <a:lnTo>
                    <a:pt x="56" y="30"/>
                  </a:lnTo>
                  <a:lnTo>
                    <a:pt x="89" y="13"/>
                  </a:lnTo>
                  <a:lnTo>
                    <a:pt x="103" y="0"/>
                  </a:lnTo>
                  <a:lnTo>
                    <a:pt x="12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4744" y="368"/>
              <a:ext cx="231" cy="265"/>
            </a:xfrm>
            <a:custGeom>
              <a:avLst/>
              <a:gdLst>
                <a:gd name="T0" fmla="*/ 195 w 231"/>
                <a:gd name="T1" fmla="*/ 265 h 265"/>
                <a:gd name="T2" fmla="*/ 162 w 231"/>
                <a:gd name="T3" fmla="*/ 250 h 265"/>
                <a:gd name="T4" fmla="*/ 141 w 231"/>
                <a:gd name="T5" fmla="*/ 227 h 265"/>
                <a:gd name="T6" fmla="*/ 97 w 231"/>
                <a:gd name="T7" fmla="*/ 214 h 265"/>
                <a:gd name="T8" fmla="*/ 104 w 231"/>
                <a:gd name="T9" fmla="*/ 204 h 265"/>
                <a:gd name="T10" fmla="*/ 130 w 231"/>
                <a:gd name="T11" fmla="*/ 197 h 265"/>
                <a:gd name="T12" fmla="*/ 137 w 231"/>
                <a:gd name="T13" fmla="*/ 150 h 265"/>
                <a:gd name="T14" fmla="*/ 101 w 231"/>
                <a:gd name="T15" fmla="*/ 104 h 265"/>
                <a:gd name="T16" fmla="*/ 33 w 231"/>
                <a:gd name="T17" fmla="*/ 99 h 265"/>
                <a:gd name="T18" fmla="*/ 4 w 231"/>
                <a:gd name="T19" fmla="*/ 77 h 265"/>
                <a:gd name="T20" fmla="*/ 0 w 231"/>
                <a:gd name="T21" fmla="*/ 44 h 265"/>
                <a:gd name="T22" fmla="*/ 20 w 231"/>
                <a:gd name="T23" fmla="*/ 0 h 265"/>
                <a:gd name="T24" fmla="*/ 42 w 231"/>
                <a:gd name="T25" fmla="*/ 0 h 265"/>
                <a:gd name="T26" fmla="*/ 91 w 231"/>
                <a:gd name="T27" fmla="*/ 2 h 265"/>
                <a:gd name="T28" fmla="*/ 135 w 231"/>
                <a:gd name="T29" fmla="*/ 53 h 265"/>
                <a:gd name="T30" fmla="*/ 189 w 231"/>
                <a:gd name="T31" fmla="*/ 101 h 265"/>
                <a:gd name="T32" fmla="*/ 172 w 231"/>
                <a:gd name="T33" fmla="*/ 126 h 265"/>
                <a:gd name="T34" fmla="*/ 231 w 231"/>
                <a:gd name="T35" fmla="*/ 167 h 265"/>
                <a:gd name="T36" fmla="*/ 226 w 231"/>
                <a:gd name="T37" fmla="*/ 207 h 265"/>
                <a:gd name="T38" fmla="*/ 190 w 231"/>
                <a:gd name="T39" fmla="*/ 204 h 265"/>
                <a:gd name="T40" fmla="*/ 210 w 231"/>
                <a:gd name="T41" fmla="*/ 226 h 265"/>
                <a:gd name="T42" fmla="*/ 212 w 231"/>
                <a:gd name="T43" fmla="*/ 249 h 265"/>
                <a:gd name="T44" fmla="*/ 195 w 231"/>
                <a:gd name="T4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1" h="265">
                  <a:moveTo>
                    <a:pt x="195" y="265"/>
                  </a:moveTo>
                  <a:lnTo>
                    <a:pt x="162" y="250"/>
                  </a:lnTo>
                  <a:lnTo>
                    <a:pt x="141" y="227"/>
                  </a:lnTo>
                  <a:lnTo>
                    <a:pt x="97" y="214"/>
                  </a:lnTo>
                  <a:lnTo>
                    <a:pt x="104" y="204"/>
                  </a:lnTo>
                  <a:lnTo>
                    <a:pt x="130" y="197"/>
                  </a:lnTo>
                  <a:lnTo>
                    <a:pt x="137" y="150"/>
                  </a:lnTo>
                  <a:lnTo>
                    <a:pt x="101" y="104"/>
                  </a:lnTo>
                  <a:lnTo>
                    <a:pt x="33" y="99"/>
                  </a:lnTo>
                  <a:lnTo>
                    <a:pt x="4" y="77"/>
                  </a:lnTo>
                  <a:lnTo>
                    <a:pt x="0" y="44"/>
                  </a:lnTo>
                  <a:lnTo>
                    <a:pt x="20" y="0"/>
                  </a:lnTo>
                  <a:lnTo>
                    <a:pt x="42" y="0"/>
                  </a:lnTo>
                  <a:lnTo>
                    <a:pt x="91" y="2"/>
                  </a:lnTo>
                  <a:lnTo>
                    <a:pt x="135" y="53"/>
                  </a:lnTo>
                  <a:lnTo>
                    <a:pt x="189" y="101"/>
                  </a:lnTo>
                  <a:lnTo>
                    <a:pt x="172" y="126"/>
                  </a:lnTo>
                  <a:lnTo>
                    <a:pt x="231" y="167"/>
                  </a:lnTo>
                  <a:lnTo>
                    <a:pt x="226" y="207"/>
                  </a:lnTo>
                  <a:lnTo>
                    <a:pt x="190" y="204"/>
                  </a:lnTo>
                  <a:lnTo>
                    <a:pt x="210" y="226"/>
                  </a:lnTo>
                  <a:lnTo>
                    <a:pt x="212" y="249"/>
                  </a:lnTo>
                  <a:lnTo>
                    <a:pt x="195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097" y="363"/>
              <a:ext cx="1103" cy="1474"/>
            </a:xfrm>
            <a:custGeom>
              <a:avLst/>
              <a:gdLst>
                <a:gd name="T0" fmla="*/ 629 w 1103"/>
                <a:gd name="T1" fmla="*/ 34 h 1474"/>
                <a:gd name="T2" fmla="*/ 671 w 1103"/>
                <a:gd name="T3" fmla="*/ 153 h 1474"/>
                <a:gd name="T4" fmla="*/ 709 w 1103"/>
                <a:gd name="T5" fmla="*/ 85 h 1474"/>
                <a:gd name="T6" fmla="*/ 703 w 1103"/>
                <a:gd name="T7" fmla="*/ 185 h 1474"/>
                <a:gd name="T8" fmla="*/ 607 w 1103"/>
                <a:gd name="T9" fmla="*/ 294 h 1474"/>
                <a:gd name="T10" fmla="*/ 711 w 1103"/>
                <a:gd name="T11" fmla="*/ 378 h 1474"/>
                <a:gd name="T12" fmla="*/ 739 w 1103"/>
                <a:gd name="T13" fmla="*/ 415 h 1474"/>
                <a:gd name="T14" fmla="*/ 749 w 1103"/>
                <a:gd name="T15" fmla="*/ 330 h 1474"/>
                <a:gd name="T16" fmla="*/ 770 w 1103"/>
                <a:gd name="T17" fmla="*/ 265 h 1474"/>
                <a:gd name="T18" fmla="*/ 815 w 1103"/>
                <a:gd name="T19" fmla="*/ 313 h 1474"/>
                <a:gd name="T20" fmla="*/ 855 w 1103"/>
                <a:gd name="T21" fmla="*/ 297 h 1474"/>
                <a:gd name="T22" fmla="*/ 909 w 1103"/>
                <a:gd name="T23" fmla="*/ 382 h 1474"/>
                <a:gd name="T24" fmla="*/ 955 w 1103"/>
                <a:gd name="T25" fmla="*/ 470 h 1474"/>
                <a:gd name="T26" fmla="*/ 900 w 1103"/>
                <a:gd name="T27" fmla="*/ 473 h 1474"/>
                <a:gd name="T28" fmla="*/ 840 w 1103"/>
                <a:gd name="T29" fmla="*/ 448 h 1474"/>
                <a:gd name="T30" fmla="*/ 892 w 1103"/>
                <a:gd name="T31" fmla="*/ 485 h 1474"/>
                <a:gd name="T32" fmla="*/ 850 w 1103"/>
                <a:gd name="T33" fmla="*/ 505 h 1474"/>
                <a:gd name="T34" fmla="*/ 765 w 1103"/>
                <a:gd name="T35" fmla="*/ 595 h 1474"/>
                <a:gd name="T36" fmla="*/ 720 w 1103"/>
                <a:gd name="T37" fmla="*/ 670 h 1474"/>
                <a:gd name="T38" fmla="*/ 705 w 1103"/>
                <a:gd name="T39" fmla="*/ 674 h 1474"/>
                <a:gd name="T40" fmla="*/ 607 w 1103"/>
                <a:gd name="T41" fmla="*/ 671 h 1474"/>
                <a:gd name="T42" fmla="*/ 626 w 1103"/>
                <a:gd name="T43" fmla="*/ 767 h 1474"/>
                <a:gd name="T44" fmla="*/ 662 w 1103"/>
                <a:gd name="T45" fmla="*/ 769 h 1474"/>
                <a:gd name="T46" fmla="*/ 701 w 1103"/>
                <a:gd name="T47" fmla="*/ 816 h 1474"/>
                <a:gd name="T48" fmla="*/ 744 w 1103"/>
                <a:gd name="T49" fmla="*/ 847 h 1474"/>
                <a:gd name="T50" fmla="*/ 803 w 1103"/>
                <a:gd name="T51" fmla="*/ 824 h 1474"/>
                <a:gd name="T52" fmla="*/ 881 w 1103"/>
                <a:gd name="T53" fmla="*/ 835 h 1474"/>
                <a:gd name="T54" fmla="*/ 947 w 1103"/>
                <a:gd name="T55" fmla="*/ 878 h 1474"/>
                <a:gd name="T56" fmla="*/ 1026 w 1103"/>
                <a:gd name="T57" fmla="*/ 943 h 1474"/>
                <a:gd name="T58" fmla="*/ 1070 w 1103"/>
                <a:gd name="T59" fmla="*/ 1034 h 1474"/>
                <a:gd name="T60" fmla="*/ 1006 w 1103"/>
                <a:gd name="T61" fmla="*/ 1130 h 1474"/>
                <a:gd name="T62" fmla="*/ 944 w 1103"/>
                <a:gd name="T63" fmla="*/ 1230 h 1474"/>
                <a:gd name="T64" fmla="*/ 916 w 1103"/>
                <a:gd name="T65" fmla="*/ 1266 h 1474"/>
                <a:gd name="T66" fmla="*/ 833 w 1103"/>
                <a:gd name="T67" fmla="*/ 1356 h 1474"/>
                <a:gd name="T68" fmla="*/ 826 w 1103"/>
                <a:gd name="T69" fmla="*/ 1405 h 1474"/>
                <a:gd name="T70" fmla="*/ 837 w 1103"/>
                <a:gd name="T71" fmla="*/ 1474 h 1474"/>
                <a:gd name="T72" fmla="*/ 789 w 1103"/>
                <a:gd name="T73" fmla="*/ 1295 h 1474"/>
                <a:gd name="T74" fmla="*/ 752 w 1103"/>
                <a:gd name="T75" fmla="*/ 1036 h 1474"/>
                <a:gd name="T76" fmla="*/ 751 w 1103"/>
                <a:gd name="T77" fmla="*/ 894 h 1474"/>
                <a:gd name="T78" fmla="*/ 687 w 1103"/>
                <a:gd name="T79" fmla="*/ 845 h 1474"/>
                <a:gd name="T80" fmla="*/ 521 w 1103"/>
                <a:gd name="T81" fmla="*/ 774 h 1474"/>
                <a:gd name="T82" fmla="*/ 448 w 1103"/>
                <a:gd name="T83" fmla="*/ 652 h 1474"/>
                <a:gd name="T84" fmla="*/ 463 w 1103"/>
                <a:gd name="T85" fmla="*/ 716 h 1474"/>
                <a:gd name="T86" fmla="*/ 369 w 1103"/>
                <a:gd name="T87" fmla="*/ 577 h 1474"/>
                <a:gd name="T88" fmla="*/ 278 w 1103"/>
                <a:gd name="T89" fmla="*/ 341 h 1474"/>
                <a:gd name="T90" fmla="*/ 138 w 1103"/>
                <a:gd name="T91" fmla="*/ 311 h 1474"/>
                <a:gd name="T92" fmla="*/ 132 w 1103"/>
                <a:gd name="T93" fmla="*/ 327 h 1474"/>
                <a:gd name="T94" fmla="*/ 87 w 1103"/>
                <a:gd name="T95" fmla="*/ 330 h 1474"/>
                <a:gd name="T96" fmla="*/ 28 w 1103"/>
                <a:gd name="T97" fmla="*/ 296 h 1474"/>
                <a:gd name="T98" fmla="*/ 53 w 1103"/>
                <a:gd name="T99" fmla="*/ 217 h 1474"/>
                <a:gd name="T100" fmla="*/ 0 w 1103"/>
                <a:gd name="T101" fmla="*/ 204 h 1474"/>
                <a:gd name="T102" fmla="*/ 58 w 1103"/>
                <a:gd name="T103" fmla="*/ 189 h 1474"/>
                <a:gd name="T104" fmla="*/ 10 w 1103"/>
                <a:gd name="T105" fmla="*/ 142 h 1474"/>
                <a:gd name="T106" fmla="*/ 95 w 1103"/>
                <a:gd name="T107" fmla="*/ 71 h 1474"/>
                <a:gd name="T108" fmla="*/ 207 w 1103"/>
                <a:gd name="T109" fmla="*/ 101 h 1474"/>
                <a:gd name="T110" fmla="*/ 278 w 1103"/>
                <a:gd name="T111" fmla="*/ 109 h 1474"/>
                <a:gd name="T112" fmla="*/ 365 w 1103"/>
                <a:gd name="T113" fmla="*/ 112 h 1474"/>
                <a:gd name="T114" fmla="*/ 448 w 1103"/>
                <a:gd name="T115" fmla="*/ 145 h 1474"/>
                <a:gd name="T116" fmla="*/ 500 w 1103"/>
                <a:gd name="T117" fmla="*/ 151 h 1474"/>
                <a:gd name="T118" fmla="*/ 545 w 1103"/>
                <a:gd name="T119" fmla="*/ 156 h 1474"/>
                <a:gd name="T120" fmla="*/ 581 w 1103"/>
                <a:gd name="T121" fmla="*/ 106 h 1474"/>
                <a:gd name="T122" fmla="*/ 592 w 1103"/>
                <a:gd name="T123" fmla="*/ 95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03" h="1474">
                  <a:moveTo>
                    <a:pt x="602" y="0"/>
                  </a:moveTo>
                  <a:lnTo>
                    <a:pt x="644" y="0"/>
                  </a:lnTo>
                  <a:lnTo>
                    <a:pt x="629" y="34"/>
                  </a:lnTo>
                  <a:lnTo>
                    <a:pt x="612" y="52"/>
                  </a:lnTo>
                  <a:lnTo>
                    <a:pt x="628" y="100"/>
                  </a:lnTo>
                  <a:lnTo>
                    <a:pt x="671" y="153"/>
                  </a:lnTo>
                  <a:lnTo>
                    <a:pt x="684" y="120"/>
                  </a:lnTo>
                  <a:lnTo>
                    <a:pt x="687" y="78"/>
                  </a:lnTo>
                  <a:lnTo>
                    <a:pt x="709" y="85"/>
                  </a:lnTo>
                  <a:lnTo>
                    <a:pt x="719" y="124"/>
                  </a:lnTo>
                  <a:lnTo>
                    <a:pt x="727" y="156"/>
                  </a:lnTo>
                  <a:lnTo>
                    <a:pt x="703" y="185"/>
                  </a:lnTo>
                  <a:lnTo>
                    <a:pt x="680" y="186"/>
                  </a:lnTo>
                  <a:lnTo>
                    <a:pt x="648" y="232"/>
                  </a:lnTo>
                  <a:lnTo>
                    <a:pt x="607" y="294"/>
                  </a:lnTo>
                  <a:lnTo>
                    <a:pt x="626" y="343"/>
                  </a:lnTo>
                  <a:lnTo>
                    <a:pt x="680" y="369"/>
                  </a:lnTo>
                  <a:lnTo>
                    <a:pt x="711" y="378"/>
                  </a:lnTo>
                  <a:lnTo>
                    <a:pt x="711" y="407"/>
                  </a:lnTo>
                  <a:lnTo>
                    <a:pt x="733" y="429"/>
                  </a:lnTo>
                  <a:lnTo>
                    <a:pt x="739" y="415"/>
                  </a:lnTo>
                  <a:lnTo>
                    <a:pt x="732" y="386"/>
                  </a:lnTo>
                  <a:lnTo>
                    <a:pt x="756" y="362"/>
                  </a:lnTo>
                  <a:lnTo>
                    <a:pt x="749" y="330"/>
                  </a:lnTo>
                  <a:lnTo>
                    <a:pt x="748" y="308"/>
                  </a:lnTo>
                  <a:lnTo>
                    <a:pt x="749" y="258"/>
                  </a:lnTo>
                  <a:lnTo>
                    <a:pt x="770" y="265"/>
                  </a:lnTo>
                  <a:lnTo>
                    <a:pt x="788" y="259"/>
                  </a:lnTo>
                  <a:lnTo>
                    <a:pt x="799" y="283"/>
                  </a:lnTo>
                  <a:lnTo>
                    <a:pt x="815" y="313"/>
                  </a:lnTo>
                  <a:lnTo>
                    <a:pt x="832" y="332"/>
                  </a:lnTo>
                  <a:lnTo>
                    <a:pt x="845" y="320"/>
                  </a:lnTo>
                  <a:lnTo>
                    <a:pt x="855" y="297"/>
                  </a:lnTo>
                  <a:lnTo>
                    <a:pt x="865" y="310"/>
                  </a:lnTo>
                  <a:lnTo>
                    <a:pt x="881" y="354"/>
                  </a:lnTo>
                  <a:lnTo>
                    <a:pt x="909" y="382"/>
                  </a:lnTo>
                  <a:lnTo>
                    <a:pt x="932" y="416"/>
                  </a:lnTo>
                  <a:lnTo>
                    <a:pt x="933" y="448"/>
                  </a:lnTo>
                  <a:lnTo>
                    <a:pt x="955" y="470"/>
                  </a:lnTo>
                  <a:lnTo>
                    <a:pt x="952" y="489"/>
                  </a:lnTo>
                  <a:lnTo>
                    <a:pt x="930" y="484"/>
                  </a:lnTo>
                  <a:lnTo>
                    <a:pt x="900" y="473"/>
                  </a:lnTo>
                  <a:lnTo>
                    <a:pt x="923" y="429"/>
                  </a:lnTo>
                  <a:lnTo>
                    <a:pt x="907" y="440"/>
                  </a:lnTo>
                  <a:lnTo>
                    <a:pt x="840" y="448"/>
                  </a:lnTo>
                  <a:lnTo>
                    <a:pt x="860" y="459"/>
                  </a:lnTo>
                  <a:lnTo>
                    <a:pt x="862" y="485"/>
                  </a:lnTo>
                  <a:lnTo>
                    <a:pt x="892" y="485"/>
                  </a:lnTo>
                  <a:lnTo>
                    <a:pt x="898" y="497"/>
                  </a:lnTo>
                  <a:lnTo>
                    <a:pt x="845" y="523"/>
                  </a:lnTo>
                  <a:lnTo>
                    <a:pt x="850" y="505"/>
                  </a:lnTo>
                  <a:lnTo>
                    <a:pt x="805" y="539"/>
                  </a:lnTo>
                  <a:lnTo>
                    <a:pt x="800" y="550"/>
                  </a:lnTo>
                  <a:lnTo>
                    <a:pt x="765" y="595"/>
                  </a:lnTo>
                  <a:lnTo>
                    <a:pt x="763" y="609"/>
                  </a:lnTo>
                  <a:lnTo>
                    <a:pt x="722" y="646"/>
                  </a:lnTo>
                  <a:lnTo>
                    <a:pt x="720" y="670"/>
                  </a:lnTo>
                  <a:lnTo>
                    <a:pt x="728" y="702"/>
                  </a:lnTo>
                  <a:lnTo>
                    <a:pt x="719" y="711"/>
                  </a:lnTo>
                  <a:lnTo>
                    <a:pt x="705" y="674"/>
                  </a:lnTo>
                  <a:lnTo>
                    <a:pt x="663" y="664"/>
                  </a:lnTo>
                  <a:lnTo>
                    <a:pt x="645" y="674"/>
                  </a:lnTo>
                  <a:lnTo>
                    <a:pt x="607" y="671"/>
                  </a:lnTo>
                  <a:lnTo>
                    <a:pt x="588" y="704"/>
                  </a:lnTo>
                  <a:lnTo>
                    <a:pt x="593" y="756"/>
                  </a:lnTo>
                  <a:lnTo>
                    <a:pt x="626" y="767"/>
                  </a:lnTo>
                  <a:lnTo>
                    <a:pt x="643" y="746"/>
                  </a:lnTo>
                  <a:lnTo>
                    <a:pt x="671" y="742"/>
                  </a:lnTo>
                  <a:lnTo>
                    <a:pt x="662" y="769"/>
                  </a:lnTo>
                  <a:lnTo>
                    <a:pt x="661" y="796"/>
                  </a:lnTo>
                  <a:lnTo>
                    <a:pt x="687" y="791"/>
                  </a:lnTo>
                  <a:lnTo>
                    <a:pt x="701" y="816"/>
                  </a:lnTo>
                  <a:lnTo>
                    <a:pt x="703" y="840"/>
                  </a:lnTo>
                  <a:lnTo>
                    <a:pt x="711" y="850"/>
                  </a:lnTo>
                  <a:lnTo>
                    <a:pt x="744" y="847"/>
                  </a:lnTo>
                  <a:lnTo>
                    <a:pt x="751" y="855"/>
                  </a:lnTo>
                  <a:lnTo>
                    <a:pt x="777" y="831"/>
                  </a:lnTo>
                  <a:lnTo>
                    <a:pt x="803" y="824"/>
                  </a:lnTo>
                  <a:lnTo>
                    <a:pt x="810" y="828"/>
                  </a:lnTo>
                  <a:lnTo>
                    <a:pt x="853" y="840"/>
                  </a:lnTo>
                  <a:lnTo>
                    <a:pt x="881" y="835"/>
                  </a:lnTo>
                  <a:lnTo>
                    <a:pt x="897" y="858"/>
                  </a:lnTo>
                  <a:lnTo>
                    <a:pt x="914" y="869"/>
                  </a:lnTo>
                  <a:lnTo>
                    <a:pt x="947" y="878"/>
                  </a:lnTo>
                  <a:lnTo>
                    <a:pt x="974" y="902"/>
                  </a:lnTo>
                  <a:lnTo>
                    <a:pt x="977" y="925"/>
                  </a:lnTo>
                  <a:lnTo>
                    <a:pt x="1026" y="943"/>
                  </a:lnTo>
                  <a:lnTo>
                    <a:pt x="1086" y="966"/>
                  </a:lnTo>
                  <a:lnTo>
                    <a:pt x="1103" y="984"/>
                  </a:lnTo>
                  <a:lnTo>
                    <a:pt x="1070" y="1034"/>
                  </a:lnTo>
                  <a:lnTo>
                    <a:pt x="1063" y="1088"/>
                  </a:lnTo>
                  <a:lnTo>
                    <a:pt x="1043" y="1118"/>
                  </a:lnTo>
                  <a:lnTo>
                    <a:pt x="1006" y="1130"/>
                  </a:lnTo>
                  <a:lnTo>
                    <a:pt x="990" y="1155"/>
                  </a:lnTo>
                  <a:lnTo>
                    <a:pt x="979" y="1179"/>
                  </a:lnTo>
                  <a:lnTo>
                    <a:pt x="944" y="1230"/>
                  </a:lnTo>
                  <a:lnTo>
                    <a:pt x="918" y="1235"/>
                  </a:lnTo>
                  <a:lnTo>
                    <a:pt x="923" y="1247"/>
                  </a:lnTo>
                  <a:lnTo>
                    <a:pt x="916" y="1266"/>
                  </a:lnTo>
                  <a:lnTo>
                    <a:pt x="875" y="1286"/>
                  </a:lnTo>
                  <a:lnTo>
                    <a:pt x="860" y="1316"/>
                  </a:lnTo>
                  <a:lnTo>
                    <a:pt x="833" y="1356"/>
                  </a:lnTo>
                  <a:lnTo>
                    <a:pt x="847" y="1366"/>
                  </a:lnTo>
                  <a:lnTo>
                    <a:pt x="841" y="1387"/>
                  </a:lnTo>
                  <a:lnTo>
                    <a:pt x="826" y="1405"/>
                  </a:lnTo>
                  <a:lnTo>
                    <a:pt x="827" y="1433"/>
                  </a:lnTo>
                  <a:lnTo>
                    <a:pt x="859" y="1466"/>
                  </a:lnTo>
                  <a:lnTo>
                    <a:pt x="837" y="1474"/>
                  </a:lnTo>
                  <a:lnTo>
                    <a:pt x="807" y="1461"/>
                  </a:lnTo>
                  <a:lnTo>
                    <a:pt x="780" y="1409"/>
                  </a:lnTo>
                  <a:lnTo>
                    <a:pt x="789" y="1295"/>
                  </a:lnTo>
                  <a:lnTo>
                    <a:pt x="782" y="1257"/>
                  </a:lnTo>
                  <a:lnTo>
                    <a:pt x="814" y="1076"/>
                  </a:lnTo>
                  <a:lnTo>
                    <a:pt x="752" y="1036"/>
                  </a:lnTo>
                  <a:lnTo>
                    <a:pt x="725" y="963"/>
                  </a:lnTo>
                  <a:lnTo>
                    <a:pt x="727" y="930"/>
                  </a:lnTo>
                  <a:lnTo>
                    <a:pt x="751" y="894"/>
                  </a:lnTo>
                  <a:lnTo>
                    <a:pt x="743" y="859"/>
                  </a:lnTo>
                  <a:lnTo>
                    <a:pt x="722" y="866"/>
                  </a:lnTo>
                  <a:lnTo>
                    <a:pt x="687" y="845"/>
                  </a:lnTo>
                  <a:lnTo>
                    <a:pt x="662" y="816"/>
                  </a:lnTo>
                  <a:lnTo>
                    <a:pt x="609" y="798"/>
                  </a:lnTo>
                  <a:lnTo>
                    <a:pt x="521" y="774"/>
                  </a:lnTo>
                  <a:lnTo>
                    <a:pt x="507" y="723"/>
                  </a:lnTo>
                  <a:lnTo>
                    <a:pt x="458" y="647"/>
                  </a:lnTo>
                  <a:lnTo>
                    <a:pt x="448" y="652"/>
                  </a:lnTo>
                  <a:lnTo>
                    <a:pt x="469" y="697"/>
                  </a:lnTo>
                  <a:lnTo>
                    <a:pt x="487" y="730"/>
                  </a:lnTo>
                  <a:lnTo>
                    <a:pt x="463" y="716"/>
                  </a:lnTo>
                  <a:lnTo>
                    <a:pt x="448" y="687"/>
                  </a:lnTo>
                  <a:lnTo>
                    <a:pt x="421" y="635"/>
                  </a:lnTo>
                  <a:lnTo>
                    <a:pt x="369" y="577"/>
                  </a:lnTo>
                  <a:lnTo>
                    <a:pt x="366" y="496"/>
                  </a:lnTo>
                  <a:lnTo>
                    <a:pt x="336" y="440"/>
                  </a:lnTo>
                  <a:lnTo>
                    <a:pt x="278" y="341"/>
                  </a:lnTo>
                  <a:lnTo>
                    <a:pt x="212" y="301"/>
                  </a:lnTo>
                  <a:lnTo>
                    <a:pt x="162" y="294"/>
                  </a:lnTo>
                  <a:lnTo>
                    <a:pt x="138" y="311"/>
                  </a:lnTo>
                  <a:lnTo>
                    <a:pt x="138" y="289"/>
                  </a:lnTo>
                  <a:lnTo>
                    <a:pt x="116" y="312"/>
                  </a:lnTo>
                  <a:lnTo>
                    <a:pt x="132" y="327"/>
                  </a:lnTo>
                  <a:lnTo>
                    <a:pt x="19" y="392"/>
                  </a:lnTo>
                  <a:lnTo>
                    <a:pt x="40" y="368"/>
                  </a:lnTo>
                  <a:lnTo>
                    <a:pt x="87" y="330"/>
                  </a:lnTo>
                  <a:lnTo>
                    <a:pt x="70" y="321"/>
                  </a:lnTo>
                  <a:lnTo>
                    <a:pt x="53" y="321"/>
                  </a:lnTo>
                  <a:lnTo>
                    <a:pt x="28" y="296"/>
                  </a:lnTo>
                  <a:lnTo>
                    <a:pt x="21" y="261"/>
                  </a:lnTo>
                  <a:lnTo>
                    <a:pt x="58" y="240"/>
                  </a:lnTo>
                  <a:lnTo>
                    <a:pt x="53" y="217"/>
                  </a:lnTo>
                  <a:lnTo>
                    <a:pt x="44" y="227"/>
                  </a:lnTo>
                  <a:lnTo>
                    <a:pt x="28" y="225"/>
                  </a:lnTo>
                  <a:lnTo>
                    <a:pt x="0" y="204"/>
                  </a:lnTo>
                  <a:lnTo>
                    <a:pt x="29" y="180"/>
                  </a:lnTo>
                  <a:lnTo>
                    <a:pt x="47" y="195"/>
                  </a:lnTo>
                  <a:lnTo>
                    <a:pt x="58" y="189"/>
                  </a:lnTo>
                  <a:lnTo>
                    <a:pt x="47" y="174"/>
                  </a:lnTo>
                  <a:lnTo>
                    <a:pt x="35" y="161"/>
                  </a:lnTo>
                  <a:lnTo>
                    <a:pt x="10" y="142"/>
                  </a:lnTo>
                  <a:lnTo>
                    <a:pt x="34" y="127"/>
                  </a:lnTo>
                  <a:lnTo>
                    <a:pt x="63" y="81"/>
                  </a:lnTo>
                  <a:lnTo>
                    <a:pt x="95" y="71"/>
                  </a:lnTo>
                  <a:lnTo>
                    <a:pt x="132" y="87"/>
                  </a:lnTo>
                  <a:lnTo>
                    <a:pt x="156" y="92"/>
                  </a:lnTo>
                  <a:lnTo>
                    <a:pt x="207" y="101"/>
                  </a:lnTo>
                  <a:lnTo>
                    <a:pt x="245" y="119"/>
                  </a:lnTo>
                  <a:lnTo>
                    <a:pt x="261" y="128"/>
                  </a:lnTo>
                  <a:lnTo>
                    <a:pt x="278" y="109"/>
                  </a:lnTo>
                  <a:lnTo>
                    <a:pt x="299" y="106"/>
                  </a:lnTo>
                  <a:lnTo>
                    <a:pt x="333" y="99"/>
                  </a:lnTo>
                  <a:lnTo>
                    <a:pt x="365" y="112"/>
                  </a:lnTo>
                  <a:lnTo>
                    <a:pt x="398" y="119"/>
                  </a:lnTo>
                  <a:lnTo>
                    <a:pt x="430" y="127"/>
                  </a:lnTo>
                  <a:lnTo>
                    <a:pt x="448" y="145"/>
                  </a:lnTo>
                  <a:lnTo>
                    <a:pt x="442" y="155"/>
                  </a:lnTo>
                  <a:lnTo>
                    <a:pt x="481" y="148"/>
                  </a:lnTo>
                  <a:lnTo>
                    <a:pt x="500" y="151"/>
                  </a:lnTo>
                  <a:lnTo>
                    <a:pt x="491" y="142"/>
                  </a:lnTo>
                  <a:lnTo>
                    <a:pt x="520" y="138"/>
                  </a:lnTo>
                  <a:lnTo>
                    <a:pt x="545" y="156"/>
                  </a:lnTo>
                  <a:lnTo>
                    <a:pt x="574" y="150"/>
                  </a:lnTo>
                  <a:lnTo>
                    <a:pt x="568" y="125"/>
                  </a:lnTo>
                  <a:lnTo>
                    <a:pt x="581" y="106"/>
                  </a:lnTo>
                  <a:lnTo>
                    <a:pt x="604" y="131"/>
                  </a:lnTo>
                  <a:lnTo>
                    <a:pt x="610" y="118"/>
                  </a:lnTo>
                  <a:lnTo>
                    <a:pt x="592" y="95"/>
                  </a:lnTo>
                  <a:lnTo>
                    <a:pt x="599" y="65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642" y="364"/>
              <a:ext cx="45" cy="72"/>
            </a:xfrm>
            <a:custGeom>
              <a:avLst/>
              <a:gdLst>
                <a:gd name="T0" fmla="*/ 23 w 45"/>
                <a:gd name="T1" fmla="*/ 0 h 72"/>
                <a:gd name="T2" fmla="*/ 15 w 45"/>
                <a:gd name="T3" fmla="*/ 20 h 72"/>
                <a:gd name="T4" fmla="*/ 0 w 45"/>
                <a:gd name="T5" fmla="*/ 27 h 72"/>
                <a:gd name="T6" fmla="*/ 12 w 45"/>
                <a:gd name="T7" fmla="*/ 39 h 72"/>
                <a:gd name="T8" fmla="*/ 33 w 45"/>
                <a:gd name="T9" fmla="*/ 72 h 72"/>
                <a:gd name="T10" fmla="*/ 38 w 45"/>
                <a:gd name="T11" fmla="*/ 51 h 72"/>
                <a:gd name="T12" fmla="*/ 45 w 45"/>
                <a:gd name="T13" fmla="*/ 20 h 72"/>
                <a:gd name="T14" fmla="*/ 23 w 45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72">
                  <a:moveTo>
                    <a:pt x="23" y="0"/>
                  </a:moveTo>
                  <a:lnTo>
                    <a:pt x="15" y="20"/>
                  </a:lnTo>
                  <a:lnTo>
                    <a:pt x="0" y="27"/>
                  </a:lnTo>
                  <a:lnTo>
                    <a:pt x="12" y="39"/>
                  </a:lnTo>
                  <a:lnTo>
                    <a:pt x="33" y="72"/>
                  </a:lnTo>
                  <a:lnTo>
                    <a:pt x="38" y="51"/>
                  </a:lnTo>
                  <a:lnTo>
                    <a:pt x="45" y="2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794" y="1090"/>
              <a:ext cx="70" cy="28"/>
            </a:xfrm>
            <a:custGeom>
              <a:avLst/>
              <a:gdLst>
                <a:gd name="T0" fmla="*/ 0 w 70"/>
                <a:gd name="T1" fmla="*/ 10 h 28"/>
                <a:gd name="T2" fmla="*/ 12 w 70"/>
                <a:gd name="T3" fmla="*/ 0 h 28"/>
                <a:gd name="T4" fmla="*/ 49 w 70"/>
                <a:gd name="T5" fmla="*/ 9 h 28"/>
                <a:gd name="T6" fmla="*/ 70 w 70"/>
                <a:gd name="T7" fmla="*/ 28 h 28"/>
                <a:gd name="T8" fmla="*/ 47 w 70"/>
                <a:gd name="T9" fmla="*/ 24 h 28"/>
                <a:gd name="T10" fmla="*/ 0 w 70"/>
                <a:gd name="T1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8">
                  <a:moveTo>
                    <a:pt x="0" y="10"/>
                  </a:moveTo>
                  <a:lnTo>
                    <a:pt x="12" y="0"/>
                  </a:lnTo>
                  <a:lnTo>
                    <a:pt x="49" y="9"/>
                  </a:lnTo>
                  <a:lnTo>
                    <a:pt x="70" y="28"/>
                  </a:lnTo>
                  <a:lnTo>
                    <a:pt x="47" y="24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4879" y="1118"/>
              <a:ext cx="61" cy="19"/>
            </a:xfrm>
            <a:custGeom>
              <a:avLst/>
              <a:gdLst>
                <a:gd name="T0" fmla="*/ 0 w 48"/>
                <a:gd name="T1" fmla="*/ 13 h 15"/>
                <a:gd name="T2" fmla="*/ 6 w 48"/>
                <a:gd name="T3" fmla="*/ 1 h 15"/>
                <a:gd name="T4" fmla="*/ 36 w 48"/>
                <a:gd name="T5" fmla="*/ 2 h 15"/>
                <a:gd name="T6" fmla="*/ 48 w 48"/>
                <a:gd name="T7" fmla="*/ 15 h 15"/>
                <a:gd name="T8" fmla="*/ 18 w 48"/>
                <a:gd name="T9" fmla="*/ 12 h 15"/>
                <a:gd name="T10" fmla="*/ 0 w 48"/>
                <a:gd name="T1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5">
                  <a:moveTo>
                    <a:pt x="0" y="13"/>
                  </a:moveTo>
                  <a:cubicBezTo>
                    <a:pt x="0" y="13"/>
                    <a:pt x="1" y="0"/>
                    <a:pt x="6" y="1"/>
                  </a:cubicBezTo>
                  <a:cubicBezTo>
                    <a:pt x="12" y="2"/>
                    <a:pt x="36" y="2"/>
                    <a:pt x="36" y="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4841" y="1130"/>
              <a:ext cx="19" cy="11"/>
            </a:xfrm>
            <a:custGeom>
              <a:avLst/>
              <a:gdLst>
                <a:gd name="T0" fmla="*/ 4 w 19"/>
                <a:gd name="T1" fmla="*/ 0 h 11"/>
                <a:gd name="T2" fmla="*/ 18 w 19"/>
                <a:gd name="T3" fmla="*/ 2 h 11"/>
                <a:gd name="T4" fmla="*/ 19 w 19"/>
                <a:gd name="T5" fmla="*/ 11 h 11"/>
                <a:gd name="T6" fmla="*/ 0 w 19"/>
                <a:gd name="T7" fmla="*/ 8 h 11"/>
                <a:gd name="T8" fmla="*/ 4 w 1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4" y="0"/>
                  </a:moveTo>
                  <a:lnTo>
                    <a:pt x="18" y="2"/>
                  </a:lnTo>
                  <a:lnTo>
                    <a:pt x="19" y="11"/>
                  </a:lnTo>
                  <a:lnTo>
                    <a:pt x="0" y="8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5601" y="212"/>
              <a:ext cx="45" cy="62"/>
            </a:xfrm>
            <a:custGeom>
              <a:avLst/>
              <a:gdLst>
                <a:gd name="T0" fmla="*/ 45 w 45"/>
                <a:gd name="T1" fmla="*/ 0 h 62"/>
                <a:gd name="T2" fmla="*/ 36 w 45"/>
                <a:gd name="T3" fmla="*/ 34 h 62"/>
                <a:gd name="T4" fmla="*/ 29 w 45"/>
                <a:gd name="T5" fmla="*/ 62 h 62"/>
                <a:gd name="T6" fmla="*/ 4 w 45"/>
                <a:gd name="T7" fmla="*/ 29 h 62"/>
                <a:gd name="T8" fmla="*/ 0 w 45"/>
                <a:gd name="T9" fmla="*/ 9 h 62"/>
                <a:gd name="T10" fmla="*/ 45 w 45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2">
                  <a:moveTo>
                    <a:pt x="45" y="0"/>
                  </a:moveTo>
                  <a:lnTo>
                    <a:pt x="36" y="34"/>
                  </a:lnTo>
                  <a:lnTo>
                    <a:pt x="29" y="62"/>
                  </a:lnTo>
                  <a:lnTo>
                    <a:pt x="4" y="29"/>
                  </a:lnTo>
                  <a:lnTo>
                    <a:pt x="0" y="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6699" y="311"/>
              <a:ext cx="40" cy="25"/>
            </a:xfrm>
            <a:custGeom>
              <a:avLst/>
              <a:gdLst>
                <a:gd name="T0" fmla="*/ 40 w 40"/>
                <a:gd name="T1" fmla="*/ 14 h 25"/>
                <a:gd name="T2" fmla="*/ 0 w 40"/>
                <a:gd name="T3" fmla="*/ 0 h 25"/>
                <a:gd name="T4" fmla="*/ 6 w 40"/>
                <a:gd name="T5" fmla="*/ 15 h 25"/>
                <a:gd name="T6" fmla="*/ 24 w 40"/>
                <a:gd name="T7" fmla="*/ 25 h 25"/>
                <a:gd name="T8" fmla="*/ 40 w 40"/>
                <a:gd name="T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5">
                  <a:moveTo>
                    <a:pt x="40" y="14"/>
                  </a:moveTo>
                  <a:lnTo>
                    <a:pt x="0" y="0"/>
                  </a:lnTo>
                  <a:lnTo>
                    <a:pt x="6" y="15"/>
                  </a:lnTo>
                  <a:lnTo>
                    <a:pt x="24" y="25"/>
                  </a:lnTo>
                  <a:lnTo>
                    <a:pt x="4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620" y="288"/>
              <a:ext cx="54" cy="49"/>
            </a:xfrm>
            <a:custGeom>
              <a:avLst/>
              <a:gdLst>
                <a:gd name="T0" fmla="*/ 38 w 54"/>
                <a:gd name="T1" fmla="*/ 2 h 49"/>
                <a:gd name="T2" fmla="*/ 18 w 54"/>
                <a:gd name="T3" fmla="*/ 0 h 49"/>
                <a:gd name="T4" fmla="*/ 0 w 54"/>
                <a:gd name="T5" fmla="*/ 29 h 49"/>
                <a:gd name="T6" fmla="*/ 20 w 54"/>
                <a:gd name="T7" fmla="*/ 49 h 49"/>
                <a:gd name="T8" fmla="*/ 54 w 54"/>
                <a:gd name="T9" fmla="*/ 42 h 49"/>
                <a:gd name="T10" fmla="*/ 38 w 54"/>
                <a:gd name="T11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49">
                  <a:moveTo>
                    <a:pt x="38" y="2"/>
                  </a:moveTo>
                  <a:lnTo>
                    <a:pt x="18" y="0"/>
                  </a:lnTo>
                  <a:lnTo>
                    <a:pt x="0" y="29"/>
                  </a:lnTo>
                  <a:lnTo>
                    <a:pt x="20" y="49"/>
                  </a:lnTo>
                  <a:lnTo>
                    <a:pt x="54" y="42"/>
                  </a:ln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9" name="Text Placeholder 11"/>
          <p:cNvSpPr txBox="1">
            <a:spLocks/>
          </p:cNvSpPr>
          <p:nvPr/>
        </p:nvSpPr>
        <p:spPr>
          <a:xfrm>
            <a:off x="4333462" y="8176377"/>
            <a:ext cx="9621078" cy="1585871"/>
          </a:xfrm>
          <a:prstGeom prst="rect">
            <a:avLst/>
          </a:prstGeom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3716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“Lorem ipsum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eros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quam,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elementum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non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suscipit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eu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sagittis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at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leo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Morbi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efficitur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pulvinar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ante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ut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mattis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 Lorem ipsum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.</a:t>
            </a:r>
          </a:p>
        </p:txBody>
      </p:sp>
      <p:sp>
        <p:nvSpPr>
          <p:cNvPr id="191" name="Freeform 420"/>
          <p:cNvSpPr>
            <a:spLocks/>
          </p:cNvSpPr>
          <p:nvPr/>
        </p:nvSpPr>
        <p:spPr bwMode="auto">
          <a:xfrm rot="8498252">
            <a:off x="11130207" y="4293716"/>
            <a:ext cx="434164" cy="359049"/>
          </a:xfrm>
          <a:custGeom>
            <a:avLst/>
            <a:gdLst>
              <a:gd name="T0" fmla="*/ 206 w 228"/>
              <a:gd name="T1" fmla="*/ 72 h 188"/>
              <a:gd name="T2" fmla="*/ 149 w 228"/>
              <a:gd name="T3" fmla="*/ 72 h 188"/>
              <a:gd name="T4" fmla="*/ 129 w 228"/>
              <a:gd name="T5" fmla="*/ 47 h 188"/>
              <a:gd name="T6" fmla="*/ 135 w 228"/>
              <a:gd name="T7" fmla="*/ 47 h 188"/>
              <a:gd name="T8" fmla="*/ 146 w 228"/>
              <a:gd name="T9" fmla="*/ 36 h 188"/>
              <a:gd name="T10" fmla="*/ 135 w 228"/>
              <a:gd name="T11" fmla="*/ 24 h 188"/>
              <a:gd name="T12" fmla="*/ 110 w 228"/>
              <a:gd name="T13" fmla="*/ 24 h 188"/>
              <a:gd name="T14" fmla="*/ 90 w 228"/>
              <a:gd name="T15" fmla="*/ 0 h 188"/>
              <a:gd name="T16" fmla="*/ 60 w 228"/>
              <a:gd name="T17" fmla="*/ 0 h 188"/>
              <a:gd name="T18" fmla="*/ 102 w 228"/>
              <a:gd name="T19" fmla="*/ 72 h 188"/>
              <a:gd name="T20" fmla="*/ 37 w 228"/>
              <a:gd name="T21" fmla="*/ 72 h 188"/>
              <a:gd name="T22" fmla="*/ 37 w 228"/>
              <a:gd name="T23" fmla="*/ 72 h 188"/>
              <a:gd name="T24" fmla="*/ 17 w 228"/>
              <a:gd name="T25" fmla="*/ 42 h 188"/>
              <a:gd name="T26" fmla="*/ 2 w 228"/>
              <a:gd name="T27" fmla="*/ 41 h 188"/>
              <a:gd name="T28" fmla="*/ 16 w 228"/>
              <a:gd name="T29" fmla="*/ 94 h 188"/>
              <a:gd name="T30" fmla="*/ 0 w 228"/>
              <a:gd name="T31" fmla="*/ 147 h 188"/>
              <a:gd name="T32" fmla="*/ 17 w 228"/>
              <a:gd name="T33" fmla="*/ 147 h 188"/>
              <a:gd name="T34" fmla="*/ 37 w 228"/>
              <a:gd name="T35" fmla="*/ 116 h 188"/>
              <a:gd name="T36" fmla="*/ 102 w 228"/>
              <a:gd name="T37" fmla="*/ 116 h 188"/>
              <a:gd name="T38" fmla="*/ 59 w 228"/>
              <a:gd name="T39" fmla="*/ 188 h 188"/>
              <a:gd name="T40" fmla="*/ 89 w 228"/>
              <a:gd name="T41" fmla="*/ 188 h 188"/>
              <a:gd name="T42" fmla="*/ 110 w 228"/>
              <a:gd name="T43" fmla="*/ 163 h 188"/>
              <a:gd name="T44" fmla="*/ 113 w 228"/>
              <a:gd name="T45" fmla="*/ 164 h 188"/>
              <a:gd name="T46" fmla="*/ 141 w 228"/>
              <a:gd name="T47" fmla="*/ 164 h 188"/>
              <a:gd name="T48" fmla="*/ 152 w 228"/>
              <a:gd name="T49" fmla="*/ 153 h 188"/>
              <a:gd name="T50" fmla="*/ 141 w 228"/>
              <a:gd name="T51" fmla="*/ 142 h 188"/>
              <a:gd name="T52" fmla="*/ 128 w 228"/>
              <a:gd name="T53" fmla="*/ 142 h 188"/>
              <a:gd name="T54" fmla="*/ 150 w 228"/>
              <a:gd name="T55" fmla="*/ 116 h 188"/>
              <a:gd name="T56" fmla="*/ 206 w 228"/>
              <a:gd name="T57" fmla="*/ 116 h 188"/>
              <a:gd name="T58" fmla="*/ 228 w 228"/>
              <a:gd name="T59" fmla="*/ 94 h 188"/>
              <a:gd name="T60" fmla="*/ 206 w 228"/>
              <a:gd name="T61" fmla="*/ 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8" h="188">
                <a:moveTo>
                  <a:pt x="206" y="72"/>
                </a:moveTo>
                <a:cubicBezTo>
                  <a:pt x="149" y="72"/>
                  <a:pt x="149" y="72"/>
                  <a:pt x="149" y="72"/>
                </a:cubicBezTo>
                <a:cubicBezTo>
                  <a:pt x="129" y="47"/>
                  <a:pt x="129" y="47"/>
                  <a:pt x="129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41" y="47"/>
                  <a:pt x="146" y="42"/>
                  <a:pt x="146" y="36"/>
                </a:cubicBezTo>
                <a:cubicBezTo>
                  <a:pt x="146" y="29"/>
                  <a:pt x="141" y="24"/>
                  <a:pt x="135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17" y="42"/>
                  <a:pt x="17" y="42"/>
                  <a:pt x="17" y="42"/>
                </a:cubicBezTo>
                <a:cubicBezTo>
                  <a:pt x="2" y="41"/>
                  <a:pt x="2" y="41"/>
                  <a:pt x="2" y="41"/>
                </a:cubicBezTo>
                <a:cubicBezTo>
                  <a:pt x="16" y="94"/>
                  <a:pt x="16" y="94"/>
                  <a:pt x="16" y="94"/>
                </a:cubicBezTo>
                <a:cubicBezTo>
                  <a:pt x="0" y="147"/>
                  <a:pt x="0" y="147"/>
                  <a:pt x="0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37" y="116"/>
                  <a:pt x="37" y="116"/>
                  <a:pt x="37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59" y="188"/>
                  <a:pt x="59" y="188"/>
                  <a:pt x="5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110" y="163"/>
                  <a:pt x="110" y="163"/>
                  <a:pt x="110" y="163"/>
                </a:cubicBezTo>
                <a:cubicBezTo>
                  <a:pt x="111" y="164"/>
                  <a:pt x="112" y="164"/>
                  <a:pt x="113" y="164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7" y="164"/>
                  <a:pt x="152" y="159"/>
                  <a:pt x="152" y="153"/>
                </a:cubicBezTo>
                <a:cubicBezTo>
                  <a:pt x="152" y="147"/>
                  <a:pt x="147" y="142"/>
                  <a:pt x="141" y="142"/>
                </a:cubicBezTo>
                <a:cubicBezTo>
                  <a:pt x="128" y="142"/>
                  <a:pt x="128" y="142"/>
                  <a:pt x="128" y="14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206" y="116"/>
                  <a:pt x="206" y="116"/>
                  <a:pt x="206" y="116"/>
                </a:cubicBezTo>
                <a:cubicBezTo>
                  <a:pt x="218" y="116"/>
                  <a:pt x="228" y="106"/>
                  <a:pt x="228" y="94"/>
                </a:cubicBezTo>
                <a:cubicBezTo>
                  <a:pt x="228" y="82"/>
                  <a:pt x="218" y="72"/>
                  <a:pt x="206" y="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2" name="Freeform 420"/>
          <p:cNvSpPr>
            <a:spLocks/>
          </p:cNvSpPr>
          <p:nvPr/>
        </p:nvSpPr>
        <p:spPr bwMode="auto">
          <a:xfrm rot="15461303">
            <a:off x="11756826" y="5543562"/>
            <a:ext cx="434164" cy="359049"/>
          </a:xfrm>
          <a:custGeom>
            <a:avLst/>
            <a:gdLst>
              <a:gd name="T0" fmla="*/ 206 w 228"/>
              <a:gd name="T1" fmla="*/ 72 h 188"/>
              <a:gd name="T2" fmla="*/ 149 w 228"/>
              <a:gd name="T3" fmla="*/ 72 h 188"/>
              <a:gd name="T4" fmla="*/ 129 w 228"/>
              <a:gd name="T5" fmla="*/ 47 h 188"/>
              <a:gd name="T6" fmla="*/ 135 w 228"/>
              <a:gd name="T7" fmla="*/ 47 h 188"/>
              <a:gd name="T8" fmla="*/ 146 w 228"/>
              <a:gd name="T9" fmla="*/ 36 h 188"/>
              <a:gd name="T10" fmla="*/ 135 w 228"/>
              <a:gd name="T11" fmla="*/ 24 h 188"/>
              <a:gd name="T12" fmla="*/ 110 w 228"/>
              <a:gd name="T13" fmla="*/ 24 h 188"/>
              <a:gd name="T14" fmla="*/ 90 w 228"/>
              <a:gd name="T15" fmla="*/ 0 h 188"/>
              <a:gd name="T16" fmla="*/ 60 w 228"/>
              <a:gd name="T17" fmla="*/ 0 h 188"/>
              <a:gd name="T18" fmla="*/ 102 w 228"/>
              <a:gd name="T19" fmla="*/ 72 h 188"/>
              <a:gd name="T20" fmla="*/ 37 w 228"/>
              <a:gd name="T21" fmla="*/ 72 h 188"/>
              <a:gd name="T22" fmla="*/ 37 w 228"/>
              <a:gd name="T23" fmla="*/ 72 h 188"/>
              <a:gd name="T24" fmla="*/ 17 w 228"/>
              <a:gd name="T25" fmla="*/ 42 h 188"/>
              <a:gd name="T26" fmla="*/ 2 w 228"/>
              <a:gd name="T27" fmla="*/ 41 h 188"/>
              <a:gd name="T28" fmla="*/ 16 w 228"/>
              <a:gd name="T29" fmla="*/ 94 h 188"/>
              <a:gd name="T30" fmla="*/ 0 w 228"/>
              <a:gd name="T31" fmla="*/ 147 h 188"/>
              <a:gd name="T32" fmla="*/ 17 w 228"/>
              <a:gd name="T33" fmla="*/ 147 h 188"/>
              <a:gd name="T34" fmla="*/ 37 w 228"/>
              <a:gd name="T35" fmla="*/ 116 h 188"/>
              <a:gd name="T36" fmla="*/ 102 w 228"/>
              <a:gd name="T37" fmla="*/ 116 h 188"/>
              <a:gd name="T38" fmla="*/ 59 w 228"/>
              <a:gd name="T39" fmla="*/ 188 h 188"/>
              <a:gd name="T40" fmla="*/ 89 w 228"/>
              <a:gd name="T41" fmla="*/ 188 h 188"/>
              <a:gd name="T42" fmla="*/ 110 w 228"/>
              <a:gd name="T43" fmla="*/ 163 h 188"/>
              <a:gd name="T44" fmla="*/ 113 w 228"/>
              <a:gd name="T45" fmla="*/ 164 h 188"/>
              <a:gd name="T46" fmla="*/ 141 w 228"/>
              <a:gd name="T47" fmla="*/ 164 h 188"/>
              <a:gd name="T48" fmla="*/ 152 w 228"/>
              <a:gd name="T49" fmla="*/ 153 h 188"/>
              <a:gd name="T50" fmla="*/ 141 w 228"/>
              <a:gd name="T51" fmla="*/ 142 h 188"/>
              <a:gd name="T52" fmla="*/ 128 w 228"/>
              <a:gd name="T53" fmla="*/ 142 h 188"/>
              <a:gd name="T54" fmla="*/ 150 w 228"/>
              <a:gd name="T55" fmla="*/ 116 h 188"/>
              <a:gd name="T56" fmla="*/ 206 w 228"/>
              <a:gd name="T57" fmla="*/ 116 h 188"/>
              <a:gd name="T58" fmla="*/ 228 w 228"/>
              <a:gd name="T59" fmla="*/ 94 h 188"/>
              <a:gd name="T60" fmla="*/ 206 w 228"/>
              <a:gd name="T61" fmla="*/ 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8" h="188">
                <a:moveTo>
                  <a:pt x="206" y="72"/>
                </a:moveTo>
                <a:cubicBezTo>
                  <a:pt x="149" y="72"/>
                  <a:pt x="149" y="72"/>
                  <a:pt x="149" y="72"/>
                </a:cubicBezTo>
                <a:cubicBezTo>
                  <a:pt x="129" y="47"/>
                  <a:pt x="129" y="47"/>
                  <a:pt x="129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41" y="47"/>
                  <a:pt x="146" y="42"/>
                  <a:pt x="146" y="36"/>
                </a:cubicBezTo>
                <a:cubicBezTo>
                  <a:pt x="146" y="29"/>
                  <a:pt x="141" y="24"/>
                  <a:pt x="135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17" y="42"/>
                  <a:pt x="17" y="42"/>
                  <a:pt x="17" y="42"/>
                </a:cubicBezTo>
                <a:cubicBezTo>
                  <a:pt x="2" y="41"/>
                  <a:pt x="2" y="41"/>
                  <a:pt x="2" y="41"/>
                </a:cubicBezTo>
                <a:cubicBezTo>
                  <a:pt x="16" y="94"/>
                  <a:pt x="16" y="94"/>
                  <a:pt x="16" y="94"/>
                </a:cubicBezTo>
                <a:cubicBezTo>
                  <a:pt x="0" y="147"/>
                  <a:pt x="0" y="147"/>
                  <a:pt x="0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37" y="116"/>
                  <a:pt x="37" y="116"/>
                  <a:pt x="37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59" y="188"/>
                  <a:pt x="59" y="188"/>
                  <a:pt x="5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110" y="163"/>
                  <a:pt x="110" y="163"/>
                  <a:pt x="110" y="163"/>
                </a:cubicBezTo>
                <a:cubicBezTo>
                  <a:pt x="111" y="164"/>
                  <a:pt x="112" y="164"/>
                  <a:pt x="113" y="164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7" y="164"/>
                  <a:pt x="152" y="159"/>
                  <a:pt x="152" y="153"/>
                </a:cubicBezTo>
                <a:cubicBezTo>
                  <a:pt x="152" y="147"/>
                  <a:pt x="147" y="142"/>
                  <a:pt x="141" y="142"/>
                </a:cubicBezTo>
                <a:cubicBezTo>
                  <a:pt x="128" y="142"/>
                  <a:pt x="128" y="142"/>
                  <a:pt x="128" y="14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206" y="116"/>
                  <a:pt x="206" y="116"/>
                  <a:pt x="206" y="116"/>
                </a:cubicBezTo>
                <a:cubicBezTo>
                  <a:pt x="218" y="116"/>
                  <a:pt x="228" y="106"/>
                  <a:pt x="228" y="94"/>
                </a:cubicBezTo>
                <a:cubicBezTo>
                  <a:pt x="228" y="82"/>
                  <a:pt x="218" y="72"/>
                  <a:pt x="206" y="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3" name="Freeform 420"/>
          <p:cNvSpPr>
            <a:spLocks/>
          </p:cNvSpPr>
          <p:nvPr/>
        </p:nvSpPr>
        <p:spPr bwMode="auto">
          <a:xfrm rot="19901967">
            <a:off x="6090789" y="4602028"/>
            <a:ext cx="391017" cy="323367"/>
          </a:xfrm>
          <a:custGeom>
            <a:avLst/>
            <a:gdLst>
              <a:gd name="T0" fmla="*/ 206 w 228"/>
              <a:gd name="T1" fmla="*/ 72 h 188"/>
              <a:gd name="T2" fmla="*/ 149 w 228"/>
              <a:gd name="T3" fmla="*/ 72 h 188"/>
              <a:gd name="T4" fmla="*/ 129 w 228"/>
              <a:gd name="T5" fmla="*/ 47 h 188"/>
              <a:gd name="T6" fmla="*/ 135 w 228"/>
              <a:gd name="T7" fmla="*/ 47 h 188"/>
              <a:gd name="T8" fmla="*/ 146 w 228"/>
              <a:gd name="T9" fmla="*/ 36 h 188"/>
              <a:gd name="T10" fmla="*/ 135 w 228"/>
              <a:gd name="T11" fmla="*/ 24 h 188"/>
              <a:gd name="T12" fmla="*/ 110 w 228"/>
              <a:gd name="T13" fmla="*/ 24 h 188"/>
              <a:gd name="T14" fmla="*/ 90 w 228"/>
              <a:gd name="T15" fmla="*/ 0 h 188"/>
              <a:gd name="T16" fmla="*/ 60 w 228"/>
              <a:gd name="T17" fmla="*/ 0 h 188"/>
              <a:gd name="T18" fmla="*/ 102 w 228"/>
              <a:gd name="T19" fmla="*/ 72 h 188"/>
              <a:gd name="T20" fmla="*/ 37 w 228"/>
              <a:gd name="T21" fmla="*/ 72 h 188"/>
              <a:gd name="T22" fmla="*/ 37 w 228"/>
              <a:gd name="T23" fmla="*/ 72 h 188"/>
              <a:gd name="T24" fmla="*/ 17 w 228"/>
              <a:gd name="T25" fmla="*/ 42 h 188"/>
              <a:gd name="T26" fmla="*/ 2 w 228"/>
              <a:gd name="T27" fmla="*/ 41 h 188"/>
              <a:gd name="T28" fmla="*/ 16 w 228"/>
              <a:gd name="T29" fmla="*/ 94 h 188"/>
              <a:gd name="T30" fmla="*/ 0 w 228"/>
              <a:gd name="T31" fmla="*/ 147 h 188"/>
              <a:gd name="T32" fmla="*/ 17 w 228"/>
              <a:gd name="T33" fmla="*/ 147 h 188"/>
              <a:gd name="T34" fmla="*/ 37 w 228"/>
              <a:gd name="T35" fmla="*/ 116 h 188"/>
              <a:gd name="T36" fmla="*/ 102 w 228"/>
              <a:gd name="T37" fmla="*/ 116 h 188"/>
              <a:gd name="T38" fmla="*/ 59 w 228"/>
              <a:gd name="T39" fmla="*/ 188 h 188"/>
              <a:gd name="T40" fmla="*/ 89 w 228"/>
              <a:gd name="T41" fmla="*/ 188 h 188"/>
              <a:gd name="T42" fmla="*/ 110 w 228"/>
              <a:gd name="T43" fmla="*/ 163 h 188"/>
              <a:gd name="T44" fmla="*/ 113 w 228"/>
              <a:gd name="T45" fmla="*/ 164 h 188"/>
              <a:gd name="T46" fmla="*/ 141 w 228"/>
              <a:gd name="T47" fmla="*/ 164 h 188"/>
              <a:gd name="T48" fmla="*/ 152 w 228"/>
              <a:gd name="T49" fmla="*/ 153 h 188"/>
              <a:gd name="T50" fmla="*/ 141 w 228"/>
              <a:gd name="T51" fmla="*/ 142 h 188"/>
              <a:gd name="T52" fmla="*/ 128 w 228"/>
              <a:gd name="T53" fmla="*/ 142 h 188"/>
              <a:gd name="T54" fmla="*/ 150 w 228"/>
              <a:gd name="T55" fmla="*/ 116 h 188"/>
              <a:gd name="T56" fmla="*/ 206 w 228"/>
              <a:gd name="T57" fmla="*/ 116 h 188"/>
              <a:gd name="T58" fmla="*/ 228 w 228"/>
              <a:gd name="T59" fmla="*/ 94 h 188"/>
              <a:gd name="T60" fmla="*/ 206 w 228"/>
              <a:gd name="T61" fmla="*/ 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8" h="188">
                <a:moveTo>
                  <a:pt x="206" y="72"/>
                </a:moveTo>
                <a:cubicBezTo>
                  <a:pt x="149" y="72"/>
                  <a:pt x="149" y="72"/>
                  <a:pt x="149" y="72"/>
                </a:cubicBezTo>
                <a:cubicBezTo>
                  <a:pt x="129" y="47"/>
                  <a:pt x="129" y="47"/>
                  <a:pt x="129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41" y="47"/>
                  <a:pt x="146" y="42"/>
                  <a:pt x="146" y="36"/>
                </a:cubicBezTo>
                <a:cubicBezTo>
                  <a:pt x="146" y="29"/>
                  <a:pt x="141" y="24"/>
                  <a:pt x="135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17" y="42"/>
                  <a:pt x="17" y="42"/>
                  <a:pt x="17" y="42"/>
                </a:cubicBezTo>
                <a:cubicBezTo>
                  <a:pt x="2" y="41"/>
                  <a:pt x="2" y="41"/>
                  <a:pt x="2" y="41"/>
                </a:cubicBezTo>
                <a:cubicBezTo>
                  <a:pt x="16" y="94"/>
                  <a:pt x="16" y="94"/>
                  <a:pt x="16" y="94"/>
                </a:cubicBezTo>
                <a:cubicBezTo>
                  <a:pt x="0" y="147"/>
                  <a:pt x="0" y="147"/>
                  <a:pt x="0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37" y="116"/>
                  <a:pt x="37" y="116"/>
                  <a:pt x="37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59" y="188"/>
                  <a:pt x="59" y="188"/>
                  <a:pt x="5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110" y="163"/>
                  <a:pt x="110" y="163"/>
                  <a:pt x="110" y="163"/>
                </a:cubicBezTo>
                <a:cubicBezTo>
                  <a:pt x="111" y="164"/>
                  <a:pt x="112" y="164"/>
                  <a:pt x="113" y="164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7" y="164"/>
                  <a:pt x="152" y="159"/>
                  <a:pt x="152" y="153"/>
                </a:cubicBezTo>
                <a:cubicBezTo>
                  <a:pt x="152" y="147"/>
                  <a:pt x="147" y="142"/>
                  <a:pt x="141" y="142"/>
                </a:cubicBezTo>
                <a:cubicBezTo>
                  <a:pt x="128" y="142"/>
                  <a:pt x="128" y="142"/>
                  <a:pt x="128" y="14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206" y="116"/>
                  <a:pt x="206" y="116"/>
                  <a:pt x="206" y="116"/>
                </a:cubicBezTo>
                <a:cubicBezTo>
                  <a:pt x="218" y="116"/>
                  <a:pt x="228" y="106"/>
                  <a:pt x="228" y="94"/>
                </a:cubicBezTo>
                <a:cubicBezTo>
                  <a:pt x="228" y="82"/>
                  <a:pt x="218" y="72"/>
                  <a:pt x="206" y="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5" name="Freeform 420"/>
          <p:cNvSpPr>
            <a:spLocks/>
          </p:cNvSpPr>
          <p:nvPr/>
        </p:nvSpPr>
        <p:spPr bwMode="auto">
          <a:xfrm rot="1413322">
            <a:off x="8165869" y="6107563"/>
            <a:ext cx="434164" cy="359049"/>
          </a:xfrm>
          <a:custGeom>
            <a:avLst/>
            <a:gdLst>
              <a:gd name="T0" fmla="*/ 206 w 228"/>
              <a:gd name="T1" fmla="*/ 72 h 188"/>
              <a:gd name="T2" fmla="*/ 149 w 228"/>
              <a:gd name="T3" fmla="*/ 72 h 188"/>
              <a:gd name="T4" fmla="*/ 129 w 228"/>
              <a:gd name="T5" fmla="*/ 47 h 188"/>
              <a:gd name="T6" fmla="*/ 135 w 228"/>
              <a:gd name="T7" fmla="*/ 47 h 188"/>
              <a:gd name="T8" fmla="*/ 146 w 228"/>
              <a:gd name="T9" fmla="*/ 36 h 188"/>
              <a:gd name="T10" fmla="*/ 135 w 228"/>
              <a:gd name="T11" fmla="*/ 24 h 188"/>
              <a:gd name="T12" fmla="*/ 110 w 228"/>
              <a:gd name="T13" fmla="*/ 24 h 188"/>
              <a:gd name="T14" fmla="*/ 90 w 228"/>
              <a:gd name="T15" fmla="*/ 0 h 188"/>
              <a:gd name="T16" fmla="*/ 60 w 228"/>
              <a:gd name="T17" fmla="*/ 0 h 188"/>
              <a:gd name="T18" fmla="*/ 102 w 228"/>
              <a:gd name="T19" fmla="*/ 72 h 188"/>
              <a:gd name="T20" fmla="*/ 37 w 228"/>
              <a:gd name="T21" fmla="*/ 72 h 188"/>
              <a:gd name="T22" fmla="*/ 37 w 228"/>
              <a:gd name="T23" fmla="*/ 72 h 188"/>
              <a:gd name="T24" fmla="*/ 17 w 228"/>
              <a:gd name="T25" fmla="*/ 42 h 188"/>
              <a:gd name="T26" fmla="*/ 2 w 228"/>
              <a:gd name="T27" fmla="*/ 41 h 188"/>
              <a:gd name="T28" fmla="*/ 16 w 228"/>
              <a:gd name="T29" fmla="*/ 94 h 188"/>
              <a:gd name="T30" fmla="*/ 0 w 228"/>
              <a:gd name="T31" fmla="*/ 147 h 188"/>
              <a:gd name="T32" fmla="*/ 17 w 228"/>
              <a:gd name="T33" fmla="*/ 147 h 188"/>
              <a:gd name="T34" fmla="*/ 37 w 228"/>
              <a:gd name="T35" fmla="*/ 116 h 188"/>
              <a:gd name="T36" fmla="*/ 102 w 228"/>
              <a:gd name="T37" fmla="*/ 116 h 188"/>
              <a:gd name="T38" fmla="*/ 59 w 228"/>
              <a:gd name="T39" fmla="*/ 188 h 188"/>
              <a:gd name="T40" fmla="*/ 89 w 228"/>
              <a:gd name="T41" fmla="*/ 188 h 188"/>
              <a:gd name="T42" fmla="*/ 110 w 228"/>
              <a:gd name="T43" fmla="*/ 163 h 188"/>
              <a:gd name="T44" fmla="*/ 113 w 228"/>
              <a:gd name="T45" fmla="*/ 164 h 188"/>
              <a:gd name="T46" fmla="*/ 141 w 228"/>
              <a:gd name="T47" fmla="*/ 164 h 188"/>
              <a:gd name="T48" fmla="*/ 152 w 228"/>
              <a:gd name="T49" fmla="*/ 153 h 188"/>
              <a:gd name="T50" fmla="*/ 141 w 228"/>
              <a:gd name="T51" fmla="*/ 142 h 188"/>
              <a:gd name="T52" fmla="*/ 128 w 228"/>
              <a:gd name="T53" fmla="*/ 142 h 188"/>
              <a:gd name="T54" fmla="*/ 150 w 228"/>
              <a:gd name="T55" fmla="*/ 116 h 188"/>
              <a:gd name="T56" fmla="*/ 206 w 228"/>
              <a:gd name="T57" fmla="*/ 116 h 188"/>
              <a:gd name="T58" fmla="*/ 228 w 228"/>
              <a:gd name="T59" fmla="*/ 94 h 188"/>
              <a:gd name="T60" fmla="*/ 206 w 228"/>
              <a:gd name="T61" fmla="*/ 7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8" h="188">
                <a:moveTo>
                  <a:pt x="206" y="72"/>
                </a:moveTo>
                <a:cubicBezTo>
                  <a:pt x="149" y="72"/>
                  <a:pt x="149" y="72"/>
                  <a:pt x="149" y="72"/>
                </a:cubicBezTo>
                <a:cubicBezTo>
                  <a:pt x="129" y="47"/>
                  <a:pt x="129" y="47"/>
                  <a:pt x="129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41" y="47"/>
                  <a:pt x="146" y="42"/>
                  <a:pt x="146" y="36"/>
                </a:cubicBezTo>
                <a:cubicBezTo>
                  <a:pt x="146" y="29"/>
                  <a:pt x="141" y="24"/>
                  <a:pt x="135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17" y="42"/>
                  <a:pt x="17" y="42"/>
                  <a:pt x="17" y="42"/>
                </a:cubicBezTo>
                <a:cubicBezTo>
                  <a:pt x="2" y="41"/>
                  <a:pt x="2" y="41"/>
                  <a:pt x="2" y="41"/>
                </a:cubicBezTo>
                <a:cubicBezTo>
                  <a:pt x="16" y="94"/>
                  <a:pt x="16" y="94"/>
                  <a:pt x="16" y="94"/>
                </a:cubicBezTo>
                <a:cubicBezTo>
                  <a:pt x="0" y="147"/>
                  <a:pt x="0" y="147"/>
                  <a:pt x="0" y="147"/>
                </a:cubicBezTo>
                <a:cubicBezTo>
                  <a:pt x="17" y="147"/>
                  <a:pt x="17" y="147"/>
                  <a:pt x="17" y="147"/>
                </a:cubicBezTo>
                <a:cubicBezTo>
                  <a:pt x="37" y="116"/>
                  <a:pt x="37" y="116"/>
                  <a:pt x="37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59" y="188"/>
                  <a:pt x="59" y="188"/>
                  <a:pt x="59" y="188"/>
                </a:cubicBezTo>
                <a:cubicBezTo>
                  <a:pt x="89" y="188"/>
                  <a:pt x="89" y="188"/>
                  <a:pt x="89" y="188"/>
                </a:cubicBezTo>
                <a:cubicBezTo>
                  <a:pt x="110" y="163"/>
                  <a:pt x="110" y="163"/>
                  <a:pt x="110" y="163"/>
                </a:cubicBezTo>
                <a:cubicBezTo>
                  <a:pt x="111" y="164"/>
                  <a:pt x="112" y="164"/>
                  <a:pt x="113" y="164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47" y="164"/>
                  <a:pt x="152" y="159"/>
                  <a:pt x="152" y="153"/>
                </a:cubicBezTo>
                <a:cubicBezTo>
                  <a:pt x="152" y="147"/>
                  <a:pt x="147" y="142"/>
                  <a:pt x="141" y="142"/>
                </a:cubicBezTo>
                <a:cubicBezTo>
                  <a:pt x="128" y="142"/>
                  <a:pt x="128" y="142"/>
                  <a:pt x="128" y="14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206" y="116"/>
                  <a:pt x="206" y="116"/>
                  <a:pt x="206" y="116"/>
                </a:cubicBezTo>
                <a:cubicBezTo>
                  <a:pt x="218" y="116"/>
                  <a:pt x="228" y="106"/>
                  <a:pt x="228" y="94"/>
                </a:cubicBezTo>
                <a:cubicBezTo>
                  <a:pt x="228" y="82"/>
                  <a:pt x="218" y="72"/>
                  <a:pt x="206" y="7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6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repeatCount="indefinite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5885 0.07608 L 3.75E-6 2.22222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6" y="-49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7" presetClass="path" presetSubtype="0" repeatCount="indefinite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6337 -0.09475 L -0.05313 -0.05524 C -0.05122 -0.0466 -0.04662 -0.03688 -0.04115 -0.02855 C -0.03473 -0.01913 -0.02891 -0.01327 -0.0237 -0.01111 L 3.61111E-6 -2.96296E-6 " pathEditMode="relative" rAng="2400000" ptsTypes="AAAAA">
                                      <p:cBhvr>
                                        <p:cTn id="23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7" y="569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4739 -0.06868 L -0.06268 0.0634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660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206 0.15571 L -2.91667E-6 4.32099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99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5" grpId="0" animBg="1"/>
      <p:bldP spid="19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063772" y="2602346"/>
          <a:ext cx="2855154" cy="5971967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63500" dir="5400000" algn="t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2855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6758">
                <a:tc>
                  <a:txBody>
                    <a:bodyPr/>
                    <a:lstStyle/>
                    <a:p>
                      <a:pPr algn="ctr"/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613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234708" y="2324374"/>
          <a:ext cx="3557472" cy="6682735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127000" dir="5400000" algn="t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3557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4997">
                <a:tc>
                  <a:txBody>
                    <a:bodyPr/>
                    <a:lstStyle/>
                    <a:p>
                      <a:pPr algn="ctr"/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7200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1178897" y="2609734"/>
          <a:ext cx="2855154" cy="5971967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63500" dir="5400000" algn="t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2855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6758">
                <a:tc>
                  <a:txBody>
                    <a:bodyPr/>
                    <a:lstStyle/>
                    <a:p>
                      <a:pPr algn="ctr"/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613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416765" y="2593624"/>
            <a:ext cx="3021606" cy="6328128"/>
            <a:chOff x="5016534" y="1623747"/>
            <a:chExt cx="2150136" cy="4503016"/>
          </a:xfrm>
        </p:grpSpPr>
        <p:sp>
          <p:nvSpPr>
            <p:cNvPr id="8" name="Text Placeholder 16"/>
            <p:cNvSpPr txBox="1">
              <a:spLocks/>
            </p:cNvSpPr>
            <p:nvPr/>
          </p:nvSpPr>
          <p:spPr>
            <a:xfrm>
              <a:off x="5016534" y="1623747"/>
              <a:ext cx="2150136" cy="273254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PRO</a:t>
              </a:r>
            </a:p>
          </p:txBody>
        </p:sp>
        <p:sp>
          <p:nvSpPr>
            <p:cNvPr id="9" name="Text Placeholder 16"/>
            <p:cNvSpPr txBox="1">
              <a:spLocks/>
            </p:cNvSpPr>
            <p:nvPr/>
          </p:nvSpPr>
          <p:spPr>
            <a:xfrm>
              <a:off x="5016534" y="2058242"/>
              <a:ext cx="2150136" cy="584421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$95</a:t>
              </a:r>
            </a:p>
          </p:txBody>
        </p:sp>
        <p:sp>
          <p:nvSpPr>
            <p:cNvPr id="10" name="Text Placeholder 16"/>
            <p:cNvSpPr txBox="1">
              <a:spLocks/>
            </p:cNvSpPr>
            <p:nvPr/>
          </p:nvSpPr>
          <p:spPr>
            <a:xfrm>
              <a:off x="5153832" y="2842759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11" name="Text Placeholder 16"/>
            <p:cNvSpPr txBox="1">
              <a:spLocks/>
            </p:cNvSpPr>
            <p:nvPr/>
          </p:nvSpPr>
          <p:spPr>
            <a:xfrm>
              <a:off x="5153832" y="340823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Text Placeholder 16"/>
            <p:cNvSpPr txBox="1">
              <a:spLocks/>
            </p:cNvSpPr>
            <p:nvPr/>
          </p:nvSpPr>
          <p:spPr>
            <a:xfrm>
              <a:off x="5153832" y="398233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5153832" y="4548610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Text Placeholder 16"/>
            <p:cNvSpPr txBox="1">
              <a:spLocks/>
            </p:cNvSpPr>
            <p:nvPr/>
          </p:nvSpPr>
          <p:spPr>
            <a:xfrm>
              <a:off x="5153832" y="5125548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Text Placeholder 16"/>
            <p:cNvSpPr txBox="1">
              <a:spLocks/>
            </p:cNvSpPr>
            <p:nvPr/>
          </p:nvSpPr>
          <p:spPr>
            <a:xfrm>
              <a:off x="5153832" y="5678679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158"/>
            <p:cNvSpPr>
              <a:spLocks/>
            </p:cNvSpPr>
            <p:nvPr/>
          </p:nvSpPr>
          <p:spPr bwMode="auto">
            <a:xfrm>
              <a:off x="6698303" y="2975384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158"/>
            <p:cNvSpPr>
              <a:spLocks/>
            </p:cNvSpPr>
            <p:nvPr/>
          </p:nvSpPr>
          <p:spPr bwMode="auto">
            <a:xfrm>
              <a:off x="6698303" y="3529102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58"/>
            <p:cNvSpPr>
              <a:spLocks/>
            </p:cNvSpPr>
            <p:nvPr/>
          </p:nvSpPr>
          <p:spPr bwMode="auto">
            <a:xfrm>
              <a:off x="6698303" y="4104047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Freeform 158"/>
            <p:cNvSpPr>
              <a:spLocks/>
            </p:cNvSpPr>
            <p:nvPr/>
          </p:nvSpPr>
          <p:spPr bwMode="auto">
            <a:xfrm>
              <a:off x="6698303" y="4670702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Freeform 158"/>
            <p:cNvSpPr>
              <a:spLocks/>
            </p:cNvSpPr>
            <p:nvPr/>
          </p:nvSpPr>
          <p:spPr bwMode="auto">
            <a:xfrm>
              <a:off x="6698303" y="5263179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158"/>
            <p:cNvSpPr>
              <a:spLocks/>
            </p:cNvSpPr>
            <p:nvPr/>
          </p:nvSpPr>
          <p:spPr bwMode="auto">
            <a:xfrm>
              <a:off x="6698303" y="5817134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95465" y="2797116"/>
            <a:ext cx="2624916" cy="5860250"/>
            <a:chOff x="2864461" y="1794167"/>
            <a:chExt cx="1867856" cy="4170078"/>
          </a:xfrm>
        </p:grpSpPr>
        <p:sp>
          <p:nvSpPr>
            <p:cNvPr id="23" name="Text Placeholder 16"/>
            <p:cNvSpPr txBox="1">
              <a:spLocks/>
            </p:cNvSpPr>
            <p:nvPr/>
          </p:nvSpPr>
          <p:spPr>
            <a:xfrm>
              <a:off x="2864461" y="1794167"/>
              <a:ext cx="1867856" cy="26035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NEWBIE</a:t>
              </a:r>
            </a:p>
          </p:txBody>
        </p:sp>
        <p:sp>
          <p:nvSpPr>
            <p:cNvPr id="24" name="Text Placeholder 16"/>
            <p:cNvSpPr txBox="1">
              <a:spLocks/>
            </p:cNvSpPr>
            <p:nvPr/>
          </p:nvSpPr>
          <p:spPr>
            <a:xfrm>
              <a:off x="2864461" y="2235598"/>
              <a:ext cx="1867856" cy="530113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$75</a:t>
              </a:r>
            </a:p>
          </p:txBody>
        </p:sp>
        <p:sp>
          <p:nvSpPr>
            <p:cNvPr id="25" name="Text Placeholder 16"/>
            <p:cNvSpPr txBox="1">
              <a:spLocks/>
            </p:cNvSpPr>
            <p:nvPr/>
          </p:nvSpPr>
          <p:spPr>
            <a:xfrm>
              <a:off x="2864461" y="2890170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26" name="Text Placeholder 16"/>
            <p:cNvSpPr txBox="1">
              <a:spLocks/>
            </p:cNvSpPr>
            <p:nvPr/>
          </p:nvSpPr>
          <p:spPr>
            <a:xfrm>
              <a:off x="2864461" y="340687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Text Placeholder 16"/>
            <p:cNvSpPr txBox="1">
              <a:spLocks/>
            </p:cNvSpPr>
            <p:nvPr/>
          </p:nvSpPr>
          <p:spPr>
            <a:xfrm>
              <a:off x="2864461" y="3940828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Text Placeholder 16"/>
            <p:cNvSpPr txBox="1">
              <a:spLocks/>
            </p:cNvSpPr>
            <p:nvPr/>
          </p:nvSpPr>
          <p:spPr>
            <a:xfrm>
              <a:off x="2864461" y="446649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Text Placeholder 16"/>
            <p:cNvSpPr txBox="1">
              <a:spLocks/>
            </p:cNvSpPr>
            <p:nvPr/>
          </p:nvSpPr>
          <p:spPr>
            <a:xfrm>
              <a:off x="2864461" y="4995284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Text Placeholder 16"/>
            <p:cNvSpPr txBox="1">
              <a:spLocks/>
            </p:cNvSpPr>
            <p:nvPr/>
          </p:nvSpPr>
          <p:spPr>
            <a:xfrm>
              <a:off x="2864461" y="5516161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Freeform 158"/>
            <p:cNvSpPr>
              <a:spLocks/>
            </p:cNvSpPr>
            <p:nvPr/>
          </p:nvSpPr>
          <p:spPr bwMode="auto">
            <a:xfrm>
              <a:off x="4357187" y="3022429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161"/>
            <p:cNvSpPr>
              <a:spLocks/>
            </p:cNvSpPr>
            <p:nvPr/>
          </p:nvSpPr>
          <p:spPr bwMode="auto">
            <a:xfrm>
              <a:off x="4374272" y="5012492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161"/>
            <p:cNvSpPr>
              <a:spLocks/>
            </p:cNvSpPr>
            <p:nvPr/>
          </p:nvSpPr>
          <p:spPr bwMode="auto">
            <a:xfrm>
              <a:off x="4374272" y="5505079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4357187" y="4509907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Freeform 161"/>
            <p:cNvSpPr>
              <a:spLocks/>
            </p:cNvSpPr>
            <p:nvPr/>
          </p:nvSpPr>
          <p:spPr bwMode="auto">
            <a:xfrm>
              <a:off x="4374272" y="4009102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Freeform 161"/>
            <p:cNvSpPr>
              <a:spLocks/>
            </p:cNvSpPr>
            <p:nvPr/>
          </p:nvSpPr>
          <p:spPr bwMode="auto">
            <a:xfrm>
              <a:off x="4374272" y="3506041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1292117" y="2802937"/>
            <a:ext cx="2624918" cy="5818116"/>
            <a:chOff x="7443203" y="1801555"/>
            <a:chExt cx="1867857" cy="4140097"/>
          </a:xfrm>
        </p:grpSpPr>
        <p:sp>
          <p:nvSpPr>
            <p:cNvPr id="38" name="Text Placeholder 16"/>
            <p:cNvSpPr txBox="1">
              <a:spLocks/>
            </p:cNvSpPr>
            <p:nvPr/>
          </p:nvSpPr>
          <p:spPr>
            <a:xfrm>
              <a:off x="7443204" y="1801555"/>
              <a:ext cx="1867856" cy="26035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MEDIUM</a:t>
              </a:r>
            </a:p>
          </p:txBody>
        </p:sp>
        <p:sp>
          <p:nvSpPr>
            <p:cNvPr id="39" name="Text Placeholder 16"/>
            <p:cNvSpPr txBox="1">
              <a:spLocks/>
            </p:cNvSpPr>
            <p:nvPr/>
          </p:nvSpPr>
          <p:spPr>
            <a:xfrm>
              <a:off x="7443204" y="2217108"/>
              <a:ext cx="1867856" cy="548603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$85</a:t>
              </a:r>
            </a:p>
          </p:txBody>
        </p:sp>
        <p:sp>
          <p:nvSpPr>
            <p:cNvPr id="40" name="Text Placeholder 16"/>
            <p:cNvSpPr txBox="1">
              <a:spLocks/>
            </p:cNvSpPr>
            <p:nvPr/>
          </p:nvSpPr>
          <p:spPr>
            <a:xfrm>
              <a:off x="7443203" y="292335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1" name="Text Placeholder 16"/>
            <p:cNvSpPr txBox="1">
              <a:spLocks/>
            </p:cNvSpPr>
            <p:nvPr/>
          </p:nvSpPr>
          <p:spPr>
            <a:xfrm>
              <a:off x="7443203" y="3439252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2" name="Text Placeholder 16"/>
            <p:cNvSpPr txBox="1">
              <a:spLocks/>
            </p:cNvSpPr>
            <p:nvPr/>
          </p:nvSpPr>
          <p:spPr>
            <a:xfrm>
              <a:off x="7443203" y="3955151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3" name="Text Placeholder 16"/>
            <p:cNvSpPr txBox="1">
              <a:spLocks/>
            </p:cNvSpPr>
            <p:nvPr/>
          </p:nvSpPr>
          <p:spPr>
            <a:xfrm>
              <a:off x="7443203" y="4462760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4" name="Text Placeholder 16"/>
            <p:cNvSpPr txBox="1">
              <a:spLocks/>
            </p:cNvSpPr>
            <p:nvPr/>
          </p:nvSpPr>
          <p:spPr>
            <a:xfrm>
              <a:off x="7443203" y="4982121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5" name="Text Placeholder 16"/>
            <p:cNvSpPr txBox="1">
              <a:spLocks/>
            </p:cNvSpPr>
            <p:nvPr/>
          </p:nvSpPr>
          <p:spPr>
            <a:xfrm>
              <a:off x="7443203" y="5493568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6" name="Freeform 161"/>
            <p:cNvSpPr>
              <a:spLocks/>
            </p:cNvSpPr>
            <p:nvPr/>
          </p:nvSpPr>
          <p:spPr bwMode="auto">
            <a:xfrm>
              <a:off x="8945841" y="5517779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Freeform 158"/>
            <p:cNvSpPr>
              <a:spLocks/>
            </p:cNvSpPr>
            <p:nvPr/>
          </p:nvSpPr>
          <p:spPr bwMode="auto">
            <a:xfrm>
              <a:off x="8928756" y="3035129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8928756" y="3519567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Freeform 158"/>
            <p:cNvSpPr>
              <a:spLocks/>
            </p:cNvSpPr>
            <p:nvPr/>
          </p:nvSpPr>
          <p:spPr bwMode="auto">
            <a:xfrm>
              <a:off x="8928756" y="4025232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Freeform 158"/>
            <p:cNvSpPr>
              <a:spLocks/>
            </p:cNvSpPr>
            <p:nvPr/>
          </p:nvSpPr>
          <p:spPr bwMode="auto">
            <a:xfrm>
              <a:off x="8928756" y="5031337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8945841" y="4529997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59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29532" y="2649086"/>
          <a:ext cx="2855154" cy="5971967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63500" dir="5400000" algn="t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2855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6758">
                <a:tc>
                  <a:txBody>
                    <a:bodyPr/>
                    <a:lstStyle/>
                    <a:p>
                      <a:pPr algn="ctr"/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613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0593681" y="2732139"/>
          <a:ext cx="2855154" cy="5971967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63500" dir="5400000" algn="t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2855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6758">
                <a:tc>
                  <a:txBody>
                    <a:bodyPr/>
                    <a:lstStyle/>
                    <a:p>
                      <a:pPr algn="ctr"/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8613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6758">
                <a:tc>
                  <a:txBody>
                    <a:bodyPr/>
                    <a:lstStyle/>
                    <a:p>
                      <a:endParaRPr lang="en-GB" sz="3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28501" marR="128501" marT="64251" marB="6425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4561225" y="2843856"/>
            <a:ext cx="2624916" cy="5860250"/>
            <a:chOff x="2864461" y="1794167"/>
            <a:chExt cx="1867856" cy="4170078"/>
          </a:xfrm>
        </p:grpSpPr>
        <p:sp>
          <p:nvSpPr>
            <p:cNvPr id="23" name="Text Placeholder 16"/>
            <p:cNvSpPr txBox="1">
              <a:spLocks/>
            </p:cNvSpPr>
            <p:nvPr/>
          </p:nvSpPr>
          <p:spPr>
            <a:xfrm>
              <a:off x="2864461" y="1794167"/>
              <a:ext cx="1867856" cy="26035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NEWBIE</a:t>
              </a:r>
            </a:p>
          </p:txBody>
        </p:sp>
        <p:sp>
          <p:nvSpPr>
            <p:cNvPr id="24" name="Text Placeholder 16"/>
            <p:cNvSpPr txBox="1">
              <a:spLocks/>
            </p:cNvSpPr>
            <p:nvPr/>
          </p:nvSpPr>
          <p:spPr>
            <a:xfrm>
              <a:off x="2864461" y="2235598"/>
              <a:ext cx="1867856" cy="530113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¥</a:t>
              </a: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75</a:t>
              </a:r>
            </a:p>
          </p:txBody>
        </p:sp>
        <p:sp>
          <p:nvSpPr>
            <p:cNvPr id="25" name="Text Placeholder 16"/>
            <p:cNvSpPr txBox="1">
              <a:spLocks/>
            </p:cNvSpPr>
            <p:nvPr/>
          </p:nvSpPr>
          <p:spPr>
            <a:xfrm>
              <a:off x="2864461" y="2890170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26" name="Text Placeholder 16"/>
            <p:cNvSpPr txBox="1">
              <a:spLocks/>
            </p:cNvSpPr>
            <p:nvPr/>
          </p:nvSpPr>
          <p:spPr>
            <a:xfrm>
              <a:off x="2864461" y="340687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Text Placeholder 16"/>
            <p:cNvSpPr txBox="1">
              <a:spLocks/>
            </p:cNvSpPr>
            <p:nvPr/>
          </p:nvSpPr>
          <p:spPr>
            <a:xfrm>
              <a:off x="2864461" y="3940828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Text Placeholder 16"/>
            <p:cNvSpPr txBox="1">
              <a:spLocks/>
            </p:cNvSpPr>
            <p:nvPr/>
          </p:nvSpPr>
          <p:spPr>
            <a:xfrm>
              <a:off x="2864461" y="446649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Text Placeholder 16"/>
            <p:cNvSpPr txBox="1">
              <a:spLocks/>
            </p:cNvSpPr>
            <p:nvPr/>
          </p:nvSpPr>
          <p:spPr>
            <a:xfrm>
              <a:off x="2864461" y="4995284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Text Placeholder 16"/>
            <p:cNvSpPr txBox="1">
              <a:spLocks/>
            </p:cNvSpPr>
            <p:nvPr/>
          </p:nvSpPr>
          <p:spPr>
            <a:xfrm>
              <a:off x="2864461" y="5516161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Freeform 158"/>
            <p:cNvSpPr>
              <a:spLocks/>
            </p:cNvSpPr>
            <p:nvPr/>
          </p:nvSpPr>
          <p:spPr bwMode="auto">
            <a:xfrm>
              <a:off x="4357187" y="3022429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161"/>
            <p:cNvSpPr>
              <a:spLocks/>
            </p:cNvSpPr>
            <p:nvPr/>
          </p:nvSpPr>
          <p:spPr bwMode="auto">
            <a:xfrm>
              <a:off x="4374272" y="5012492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161"/>
            <p:cNvSpPr>
              <a:spLocks/>
            </p:cNvSpPr>
            <p:nvPr/>
          </p:nvSpPr>
          <p:spPr bwMode="auto">
            <a:xfrm>
              <a:off x="4374272" y="5505079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Freeform 158"/>
            <p:cNvSpPr>
              <a:spLocks/>
            </p:cNvSpPr>
            <p:nvPr/>
          </p:nvSpPr>
          <p:spPr bwMode="auto">
            <a:xfrm>
              <a:off x="4357187" y="4509907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Freeform 161"/>
            <p:cNvSpPr>
              <a:spLocks/>
            </p:cNvSpPr>
            <p:nvPr/>
          </p:nvSpPr>
          <p:spPr bwMode="auto">
            <a:xfrm>
              <a:off x="4374272" y="4009102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Freeform 161"/>
            <p:cNvSpPr>
              <a:spLocks/>
            </p:cNvSpPr>
            <p:nvPr/>
          </p:nvSpPr>
          <p:spPr bwMode="auto">
            <a:xfrm>
              <a:off x="4374272" y="3506041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706901" y="2925342"/>
            <a:ext cx="2624918" cy="5818116"/>
            <a:chOff x="7443203" y="1801555"/>
            <a:chExt cx="1867857" cy="4140097"/>
          </a:xfrm>
        </p:grpSpPr>
        <p:sp>
          <p:nvSpPr>
            <p:cNvPr id="38" name="Text Placeholder 16"/>
            <p:cNvSpPr txBox="1">
              <a:spLocks/>
            </p:cNvSpPr>
            <p:nvPr/>
          </p:nvSpPr>
          <p:spPr>
            <a:xfrm>
              <a:off x="7443204" y="1801555"/>
              <a:ext cx="1867856" cy="260350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MEDIUM</a:t>
              </a:r>
            </a:p>
          </p:txBody>
        </p:sp>
        <p:sp>
          <p:nvSpPr>
            <p:cNvPr id="39" name="Text Placeholder 16"/>
            <p:cNvSpPr txBox="1">
              <a:spLocks/>
            </p:cNvSpPr>
            <p:nvPr/>
          </p:nvSpPr>
          <p:spPr>
            <a:xfrm>
              <a:off x="7443204" y="2217108"/>
              <a:ext cx="1867856" cy="548603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¥</a:t>
              </a:r>
              <a:r>
                <a:rPr kumimoji="0" lang="en-GB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85</a:t>
              </a:r>
            </a:p>
          </p:txBody>
        </p:sp>
        <p:sp>
          <p:nvSpPr>
            <p:cNvPr id="40" name="Text Placeholder 16"/>
            <p:cNvSpPr txBox="1">
              <a:spLocks/>
            </p:cNvSpPr>
            <p:nvPr/>
          </p:nvSpPr>
          <p:spPr>
            <a:xfrm>
              <a:off x="7443203" y="292335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1" name="Text Placeholder 16"/>
            <p:cNvSpPr txBox="1">
              <a:spLocks/>
            </p:cNvSpPr>
            <p:nvPr/>
          </p:nvSpPr>
          <p:spPr>
            <a:xfrm>
              <a:off x="7443203" y="3439252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2" name="Text Placeholder 16"/>
            <p:cNvSpPr txBox="1">
              <a:spLocks/>
            </p:cNvSpPr>
            <p:nvPr/>
          </p:nvSpPr>
          <p:spPr>
            <a:xfrm>
              <a:off x="7443203" y="3955151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3" name="Text Placeholder 16"/>
            <p:cNvSpPr txBox="1">
              <a:spLocks/>
            </p:cNvSpPr>
            <p:nvPr/>
          </p:nvSpPr>
          <p:spPr>
            <a:xfrm>
              <a:off x="7443203" y="4462760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4" name="Text Placeholder 16"/>
            <p:cNvSpPr txBox="1">
              <a:spLocks/>
            </p:cNvSpPr>
            <p:nvPr/>
          </p:nvSpPr>
          <p:spPr>
            <a:xfrm>
              <a:off x="7443203" y="4982121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5" name="Text Placeholder 16"/>
            <p:cNvSpPr txBox="1">
              <a:spLocks/>
            </p:cNvSpPr>
            <p:nvPr/>
          </p:nvSpPr>
          <p:spPr>
            <a:xfrm>
              <a:off x="7443203" y="5493568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46" name="Freeform 161"/>
            <p:cNvSpPr>
              <a:spLocks/>
            </p:cNvSpPr>
            <p:nvPr/>
          </p:nvSpPr>
          <p:spPr bwMode="auto">
            <a:xfrm>
              <a:off x="8945841" y="5517779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Freeform 158"/>
            <p:cNvSpPr>
              <a:spLocks/>
            </p:cNvSpPr>
            <p:nvPr/>
          </p:nvSpPr>
          <p:spPr bwMode="auto">
            <a:xfrm>
              <a:off x="8928756" y="3035129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158"/>
            <p:cNvSpPr>
              <a:spLocks/>
            </p:cNvSpPr>
            <p:nvPr/>
          </p:nvSpPr>
          <p:spPr bwMode="auto">
            <a:xfrm>
              <a:off x="8928756" y="3519567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Freeform 158"/>
            <p:cNvSpPr>
              <a:spLocks/>
            </p:cNvSpPr>
            <p:nvPr/>
          </p:nvSpPr>
          <p:spPr bwMode="auto">
            <a:xfrm>
              <a:off x="8928756" y="4025232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Freeform 158"/>
            <p:cNvSpPr>
              <a:spLocks/>
            </p:cNvSpPr>
            <p:nvPr/>
          </p:nvSpPr>
          <p:spPr bwMode="auto">
            <a:xfrm>
              <a:off x="8928756" y="5031337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Freeform 161"/>
            <p:cNvSpPr>
              <a:spLocks/>
            </p:cNvSpPr>
            <p:nvPr/>
          </p:nvSpPr>
          <p:spPr bwMode="auto">
            <a:xfrm>
              <a:off x="8945841" y="4529997"/>
              <a:ext cx="165854" cy="162520"/>
            </a:xfrm>
            <a:custGeom>
              <a:avLst/>
              <a:gdLst>
                <a:gd name="T0" fmla="*/ 112 w 157"/>
                <a:gd name="T1" fmla="*/ 78 h 154"/>
                <a:gd name="T2" fmla="*/ 148 w 157"/>
                <a:gd name="T3" fmla="*/ 43 h 154"/>
                <a:gd name="T4" fmla="*/ 148 w 157"/>
                <a:gd name="T5" fmla="*/ 9 h 154"/>
                <a:gd name="T6" fmla="*/ 114 w 157"/>
                <a:gd name="T7" fmla="*/ 9 h 154"/>
                <a:gd name="T8" fmla="*/ 79 w 157"/>
                <a:gd name="T9" fmla="*/ 44 h 154"/>
                <a:gd name="T10" fmla="*/ 43 w 157"/>
                <a:gd name="T11" fmla="*/ 9 h 154"/>
                <a:gd name="T12" fmla="*/ 10 w 157"/>
                <a:gd name="T13" fmla="*/ 9 h 154"/>
                <a:gd name="T14" fmla="*/ 10 w 157"/>
                <a:gd name="T15" fmla="*/ 43 h 154"/>
                <a:gd name="T16" fmla="*/ 45 w 157"/>
                <a:gd name="T17" fmla="*/ 78 h 154"/>
                <a:gd name="T18" fmla="*/ 10 w 157"/>
                <a:gd name="T19" fmla="*/ 113 h 154"/>
                <a:gd name="T20" fmla="*/ 10 w 157"/>
                <a:gd name="T21" fmla="*/ 147 h 154"/>
                <a:gd name="T22" fmla="*/ 26 w 157"/>
                <a:gd name="T23" fmla="*/ 154 h 154"/>
                <a:gd name="T24" fmla="*/ 43 w 157"/>
                <a:gd name="T25" fmla="*/ 147 h 154"/>
                <a:gd name="T26" fmla="*/ 79 w 157"/>
                <a:gd name="T27" fmla="*/ 112 h 154"/>
                <a:gd name="T28" fmla="*/ 114 w 157"/>
                <a:gd name="T29" fmla="*/ 147 h 154"/>
                <a:gd name="T30" fmla="*/ 131 w 157"/>
                <a:gd name="T31" fmla="*/ 154 h 154"/>
                <a:gd name="T32" fmla="*/ 148 w 157"/>
                <a:gd name="T33" fmla="*/ 147 h 154"/>
                <a:gd name="T34" fmla="*/ 148 w 157"/>
                <a:gd name="T35" fmla="*/ 113 h 154"/>
                <a:gd name="T36" fmla="*/ 112 w 157"/>
                <a:gd name="T37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54">
                  <a:moveTo>
                    <a:pt x="112" y="78"/>
                  </a:moveTo>
                  <a:cubicBezTo>
                    <a:pt x="148" y="43"/>
                    <a:pt x="148" y="43"/>
                    <a:pt x="148" y="43"/>
                  </a:cubicBezTo>
                  <a:cubicBezTo>
                    <a:pt x="157" y="34"/>
                    <a:pt x="157" y="18"/>
                    <a:pt x="148" y="9"/>
                  </a:cubicBezTo>
                  <a:cubicBezTo>
                    <a:pt x="138" y="0"/>
                    <a:pt x="123" y="0"/>
                    <a:pt x="114" y="9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34" y="0"/>
                    <a:pt x="19" y="0"/>
                    <a:pt x="10" y="9"/>
                  </a:cubicBezTo>
                  <a:cubicBezTo>
                    <a:pt x="0" y="18"/>
                    <a:pt x="0" y="34"/>
                    <a:pt x="10" y="43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10" y="113"/>
                    <a:pt x="10" y="113"/>
                    <a:pt x="10" y="113"/>
                  </a:cubicBezTo>
                  <a:cubicBezTo>
                    <a:pt x="0" y="123"/>
                    <a:pt x="0" y="138"/>
                    <a:pt x="10" y="147"/>
                  </a:cubicBezTo>
                  <a:cubicBezTo>
                    <a:pt x="14" y="152"/>
                    <a:pt x="20" y="154"/>
                    <a:pt x="26" y="154"/>
                  </a:cubicBezTo>
                  <a:cubicBezTo>
                    <a:pt x="33" y="154"/>
                    <a:pt x="39" y="152"/>
                    <a:pt x="43" y="147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9" y="152"/>
                    <a:pt x="125" y="154"/>
                    <a:pt x="131" y="154"/>
                  </a:cubicBezTo>
                  <a:cubicBezTo>
                    <a:pt x="137" y="154"/>
                    <a:pt x="143" y="152"/>
                    <a:pt x="148" y="147"/>
                  </a:cubicBezTo>
                  <a:cubicBezTo>
                    <a:pt x="157" y="138"/>
                    <a:pt x="157" y="123"/>
                    <a:pt x="148" y="113"/>
                  </a:cubicBezTo>
                  <a:cubicBezTo>
                    <a:pt x="112" y="78"/>
                    <a:pt x="112" y="78"/>
                    <a:pt x="112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234708" y="2324374"/>
          <a:ext cx="3557472" cy="6682735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127000" dir="5400000" algn="t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3557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4997">
                <a:tc>
                  <a:txBody>
                    <a:bodyPr/>
                    <a:lstStyle/>
                    <a:p>
                      <a:pPr algn="ctr"/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7200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3423">
                <a:tc>
                  <a:txBody>
                    <a:bodyPr/>
                    <a:lstStyle/>
                    <a:p>
                      <a:endParaRPr lang="en-GB" sz="4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139091" marR="139091" marT="69545" marB="6954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416765" y="2593624"/>
            <a:ext cx="3021606" cy="6328128"/>
            <a:chOff x="5016534" y="1623747"/>
            <a:chExt cx="2150136" cy="4503016"/>
          </a:xfrm>
        </p:grpSpPr>
        <p:sp>
          <p:nvSpPr>
            <p:cNvPr id="8" name="Text Placeholder 16"/>
            <p:cNvSpPr txBox="1">
              <a:spLocks/>
            </p:cNvSpPr>
            <p:nvPr/>
          </p:nvSpPr>
          <p:spPr>
            <a:xfrm>
              <a:off x="5016534" y="1623747"/>
              <a:ext cx="2150136" cy="273254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PRO</a:t>
              </a:r>
            </a:p>
          </p:txBody>
        </p:sp>
        <p:sp>
          <p:nvSpPr>
            <p:cNvPr id="9" name="Text Placeholder 16"/>
            <p:cNvSpPr txBox="1">
              <a:spLocks/>
            </p:cNvSpPr>
            <p:nvPr/>
          </p:nvSpPr>
          <p:spPr>
            <a:xfrm>
              <a:off x="5016534" y="2058242"/>
              <a:ext cx="2150136" cy="584421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¥</a:t>
              </a:r>
              <a:r>
                <a:rPr kumimoji="0" lang="en-GB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95</a:t>
              </a:r>
            </a:p>
          </p:txBody>
        </p:sp>
        <p:sp>
          <p:nvSpPr>
            <p:cNvPr id="10" name="Text Placeholder 16"/>
            <p:cNvSpPr txBox="1">
              <a:spLocks/>
            </p:cNvSpPr>
            <p:nvPr/>
          </p:nvSpPr>
          <p:spPr>
            <a:xfrm>
              <a:off x="5153832" y="2842759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</a:p>
          </p:txBody>
        </p:sp>
        <p:sp>
          <p:nvSpPr>
            <p:cNvPr id="11" name="Text Placeholder 16"/>
            <p:cNvSpPr txBox="1">
              <a:spLocks/>
            </p:cNvSpPr>
            <p:nvPr/>
          </p:nvSpPr>
          <p:spPr>
            <a:xfrm>
              <a:off x="5153832" y="340823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Text Placeholder 16"/>
            <p:cNvSpPr txBox="1">
              <a:spLocks/>
            </p:cNvSpPr>
            <p:nvPr/>
          </p:nvSpPr>
          <p:spPr>
            <a:xfrm>
              <a:off x="5153832" y="3982333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5153832" y="4548610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Text Placeholder 16"/>
            <p:cNvSpPr txBox="1">
              <a:spLocks/>
            </p:cNvSpPr>
            <p:nvPr/>
          </p:nvSpPr>
          <p:spPr>
            <a:xfrm>
              <a:off x="5153832" y="5125548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Text Placeholder 16"/>
            <p:cNvSpPr txBox="1">
              <a:spLocks/>
            </p:cNvSpPr>
            <p:nvPr/>
          </p:nvSpPr>
          <p:spPr>
            <a:xfrm>
              <a:off x="5153832" y="5678679"/>
              <a:ext cx="1867856" cy="448084"/>
            </a:xfrm>
            <a:prstGeom prst="rect">
              <a:avLst/>
            </a:prstGeom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b="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Description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158"/>
            <p:cNvSpPr>
              <a:spLocks/>
            </p:cNvSpPr>
            <p:nvPr/>
          </p:nvSpPr>
          <p:spPr bwMode="auto">
            <a:xfrm>
              <a:off x="6698303" y="2975384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158"/>
            <p:cNvSpPr>
              <a:spLocks/>
            </p:cNvSpPr>
            <p:nvPr/>
          </p:nvSpPr>
          <p:spPr bwMode="auto">
            <a:xfrm>
              <a:off x="6698303" y="3529102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58"/>
            <p:cNvSpPr>
              <a:spLocks/>
            </p:cNvSpPr>
            <p:nvPr/>
          </p:nvSpPr>
          <p:spPr bwMode="auto">
            <a:xfrm>
              <a:off x="6698303" y="4104047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Freeform 158"/>
            <p:cNvSpPr>
              <a:spLocks/>
            </p:cNvSpPr>
            <p:nvPr/>
          </p:nvSpPr>
          <p:spPr bwMode="auto">
            <a:xfrm>
              <a:off x="6698303" y="4670702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Freeform 158"/>
            <p:cNvSpPr>
              <a:spLocks/>
            </p:cNvSpPr>
            <p:nvPr/>
          </p:nvSpPr>
          <p:spPr bwMode="auto">
            <a:xfrm>
              <a:off x="6698303" y="5263179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158"/>
            <p:cNvSpPr>
              <a:spLocks/>
            </p:cNvSpPr>
            <p:nvPr/>
          </p:nvSpPr>
          <p:spPr bwMode="auto">
            <a:xfrm>
              <a:off x="6698303" y="5817134"/>
              <a:ext cx="200024" cy="166687"/>
            </a:xfrm>
            <a:custGeom>
              <a:avLst/>
              <a:gdLst>
                <a:gd name="T0" fmla="*/ 180 w 189"/>
                <a:gd name="T1" fmla="*/ 9 h 158"/>
                <a:gd name="T2" fmla="*/ 145 w 189"/>
                <a:gd name="T3" fmla="*/ 9 h 158"/>
                <a:gd name="T4" fmla="*/ 65 w 189"/>
                <a:gd name="T5" fmla="*/ 90 h 158"/>
                <a:gd name="T6" fmla="*/ 44 w 189"/>
                <a:gd name="T7" fmla="*/ 68 h 158"/>
                <a:gd name="T8" fmla="*/ 10 w 189"/>
                <a:gd name="T9" fmla="*/ 68 h 158"/>
                <a:gd name="T10" fmla="*/ 10 w 189"/>
                <a:gd name="T11" fmla="*/ 103 h 158"/>
                <a:gd name="T12" fmla="*/ 65 w 189"/>
                <a:gd name="T13" fmla="*/ 158 h 158"/>
                <a:gd name="T14" fmla="*/ 180 w 189"/>
                <a:gd name="T15" fmla="*/ 43 h 158"/>
                <a:gd name="T16" fmla="*/ 180 w 189"/>
                <a:gd name="T17" fmla="*/ 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58">
                  <a:moveTo>
                    <a:pt x="180" y="9"/>
                  </a:moveTo>
                  <a:cubicBezTo>
                    <a:pt x="170" y="0"/>
                    <a:pt x="155" y="0"/>
                    <a:pt x="145" y="9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34" y="59"/>
                    <a:pt x="19" y="59"/>
                    <a:pt x="10" y="68"/>
                  </a:cubicBezTo>
                  <a:cubicBezTo>
                    <a:pt x="0" y="78"/>
                    <a:pt x="0" y="93"/>
                    <a:pt x="10" y="103"/>
                  </a:cubicBezTo>
                  <a:cubicBezTo>
                    <a:pt x="65" y="158"/>
                    <a:pt x="65" y="158"/>
                    <a:pt x="65" y="158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9" y="34"/>
                    <a:pt x="189" y="19"/>
                    <a:pt x="180" y="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04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3" b="79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068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THE 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 FOR WATCHING</a:t>
            </a:r>
          </a:p>
        </p:txBody>
      </p:sp>
      <p:sp>
        <p:nvSpPr>
          <p:cNvPr id="4" name="Freeform 32"/>
          <p:cNvSpPr>
            <a:spLocks noEditPoints="1"/>
          </p:cNvSpPr>
          <p:nvPr/>
        </p:nvSpPr>
        <p:spPr bwMode="auto">
          <a:xfrm>
            <a:off x="8758412" y="3582560"/>
            <a:ext cx="771176" cy="630692"/>
          </a:xfrm>
          <a:custGeom>
            <a:avLst/>
            <a:gdLst>
              <a:gd name="T0" fmla="*/ 0 w 225"/>
              <a:gd name="T1" fmla="*/ 69 h 184"/>
              <a:gd name="T2" fmla="*/ 0 w 225"/>
              <a:gd name="T3" fmla="*/ 172 h 184"/>
              <a:gd name="T4" fmla="*/ 5 w 225"/>
              <a:gd name="T5" fmla="*/ 177 h 184"/>
              <a:gd name="T6" fmla="*/ 58 w 225"/>
              <a:gd name="T7" fmla="*/ 177 h 184"/>
              <a:gd name="T8" fmla="*/ 58 w 225"/>
              <a:gd name="T9" fmla="*/ 65 h 184"/>
              <a:gd name="T10" fmla="*/ 5 w 225"/>
              <a:gd name="T11" fmla="*/ 65 h 184"/>
              <a:gd name="T12" fmla="*/ 0 w 225"/>
              <a:gd name="T13" fmla="*/ 69 h 184"/>
              <a:gd name="T14" fmla="*/ 24 w 225"/>
              <a:gd name="T15" fmla="*/ 147 h 184"/>
              <a:gd name="T16" fmla="*/ 32 w 225"/>
              <a:gd name="T17" fmla="*/ 155 h 184"/>
              <a:gd name="T18" fmla="*/ 24 w 225"/>
              <a:gd name="T19" fmla="*/ 163 h 184"/>
              <a:gd name="T20" fmla="*/ 17 w 225"/>
              <a:gd name="T21" fmla="*/ 155 h 184"/>
              <a:gd name="T22" fmla="*/ 24 w 225"/>
              <a:gd name="T23" fmla="*/ 147 h 184"/>
              <a:gd name="T24" fmla="*/ 206 w 225"/>
              <a:gd name="T25" fmla="*/ 69 h 184"/>
              <a:gd name="T26" fmla="*/ 160 w 225"/>
              <a:gd name="T27" fmla="*/ 69 h 184"/>
              <a:gd name="T28" fmla="*/ 146 w 225"/>
              <a:gd name="T29" fmla="*/ 55 h 184"/>
              <a:gd name="T30" fmla="*/ 153 w 225"/>
              <a:gd name="T31" fmla="*/ 14 h 184"/>
              <a:gd name="T32" fmla="*/ 141 w 225"/>
              <a:gd name="T33" fmla="*/ 0 h 184"/>
              <a:gd name="T34" fmla="*/ 139 w 225"/>
              <a:gd name="T35" fmla="*/ 0 h 184"/>
              <a:gd name="T36" fmla="*/ 124 w 225"/>
              <a:gd name="T37" fmla="*/ 10 h 184"/>
              <a:gd name="T38" fmla="*/ 98 w 225"/>
              <a:gd name="T39" fmla="*/ 70 h 184"/>
              <a:gd name="T40" fmla="*/ 92 w 225"/>
              <a:gd name="T41" fmla="*/ 74 h 184"/>
              <a:gd name="T42" fmla="*/ 66 w 225"/>
              <a:gd name="T43" fmla="*/ 74 h 184"/>
              <a:gd name="T44" fmla="*/ 66 w 225"/>
              <a:gd name="T45" fmla="*/ 165 h 184"/>
              <a:gd name="T46" fmla="*/ 76 w 225"/>
              <a:gd name="T47" fmla="*/ 165 h 184"/>
              <a:gd name="T48" fmla="*/ 93 w 225"/>
              <a:gd name="T49" fmla="*/ 171 h 184"/>
              <a:gd name="T50" fmla="*/ 102 w 225"/>
              <a:gd name="T51" fmla="*/ 178 h 184"/>
              <a:gd name="T52" fmla="*/ 122 w 225"/>
              <a:gd name="T53" fmla="*/ 184 h 184"/>
              <a:gd name="T54" fmla="*/ 190 w 225"/>
              <a:gd name="T55" fmla="*/ 184 h 184"/>
              <a:gd name="T56" fmla="*/ 214 w 225"/>
              <a:gd name="T57" fmla="*/ 168 h 184"/>
              <a:gd name="T58" fmla="*/ 224 w 225"/>
              <a:gd name="T59" fmla="*/ 90 h 184"/>
              <a:gd name="T60" fmla="*/ 206 w 225"/>
              <a:gd name="T61" fmla="*/ 6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5" h="184">
                <a:moveTo>
                  <a:pt x="0" y="69"/>
                </a:move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7"/>
                  <a:pt x="5" y="177"/>
                </a:cubicBezTo>
                <a:cubicBezTo>
                  <a:pt x="58" y="177"/>
                  <a:pt x="58" y="177"/>
                  <a:pt x="58" y="177"/>
                </a:cubicBezTo>
                <a:cubicBezTo>
                  <a:pt x="58" y="65"/>
                  <a:pt x="58" y="65"/>
                  <a:pt x="58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2" y="65"/>
                  <a:pt x="0" y="67"/>
                  <a:pt x="0" y="69"/>
                </a:cubicBezTo>
                <a:close/>
                <a:moveTo>
                  <a:pt x="24" y="147"/>
                </a:moveTo>
                <a:cubicBezTo>
                  <a:pt x="29" y="147"/>
                  <a:pt x="32" y="151"/>
                  <a:pt x="32" y="155"/>
                </a:cubicBezTo>
                <a:cubicBezTo>
                  <a:pt x="32" y="159"/>
                  <a:pt x="29" y="163"/>
                  <a:pt x="24" y="163"/>
                </a:cubicBezTo>
                <a:cubicBezTo>
                  <a:pt x="20" y="163"/>
                  <a:pt x="17" y="159"/>
                  <a:pt x="17" y="155"/>
                </a:cubicBezTo>
                <a:cubicBezTo>
                  <a:pt x="17" y="151"/>
                  <a:pt x="20" y="147"/>
                  <a:pt x="24" y="147"/>
                </a:cubicBezTo>
                <a:close/>
                <a:moveTo>
                  <a:pt x="206" y="69"/>
                </a:moveTo>
                <a:cubicBezTo>
                  <a:pt x="160" y="69"/>
                  <a:pt x="160" y="69"/>
                  <a:pt x="160" y="69"/>
                </a:cubicBezTo>
                <a:cubicBezTo>
                  <a:pt x="152" y="69"/>
                  <a:pt x="144" y="64"/>
                  <a:pt x="146" y="55"/>
                </a:cubicBezTo>
                <a:cubicBezTo>
                  <a:pt x="153" y="14"/>
                  <a:pt x="153" y="14"/>
                  <a:pt x="153" y="14"/>
                </a:cubicBezTo>
                <a:cubicBezTo>
                  <a:pt x="153" y="6"/>
                  <a:pt x="147" y="0"/>
                  <a:pt x="141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1" y="0"/>
                  <a:pt x="126" y="5"/>
                  <a:pt x="124" y="10"/>
                </a:cubicBezTo>
                <a:cubicBezTo>
                  <a:pt x="98" y="70"/>
                  <a:pt x="98" y="70"/>
                  <a:pt x="98" y="70"/>
                </a:cubicBezTo>
                <a:cubicBezTo>
                  <a:pt x="97" y="72"/>
                  <a:pt x="94" y="74"/>
                  <a:pt x="92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66" y="165"/>
                  <a:pt x="66" y="165"/>
                  <a:pt x="66" y="165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84" y="165"/>
                  <a:pt x="90" y="168"/>
                  <a:pt x="93" y="171"/>
                </a:cubicBezTo>
                <a:cubicBezTo>
                  <a:pt x="96" y="174"/>
                  <a:pt x="100" y="176"/>
                  <a:pt x="102" y="178"/>
                </a:cubicBezTo>
                <a:cubicBezTo>
                  <a:pt x="106" y="182"/>
                  <a:pt x="115" y="184"/>
                  <a:pt x="122" y="184"/>
                </a:cubicBezTo>
                <a:cubicBezTo>
                  <a:pt x="139" y="184"/>
                  <a:pt x="190" y="184"/>
                  <a:pt x="190" y="184"/>
                </a:cubicBezTo>
                <a:cubicBezTo>
                  <a:pt x="202" y="184"/>
                  <a:pt x="212" y="180"/>
                  <a:pt x="214" y="16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5" y="79"/>
                  <a:pt x="217" y="69"/>
                  <a:pt x="206" y="6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  <a:endParaRPr lang="en-GB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4" name="Freeform 14"/>
          <p:cNvSpPr>
            <a:spLocks/>
          </p:cNvSpPr>
          <p:nvPr/>
        </p:nvSpPr>
        <p:spPr bwMode="auto">
          <a:xfrm>
            <a:off x="9008836" y="4097792"/>
            <a:ext cx="41275" cy="904875"/>
          </a:xfrm>
          <a:custGeom>
            <a:avLst/>
            <a:gdLst>
              <a:gd name="T0" fmla="*/ 8 w 16"/>
              <a:gd name="T1" fmla="*/ 365 h 366"/>
              <a:gd name="T2" fmla="*/ 16 w 16"/>
              <a:gd name="T3" fmla="*/ 366 h 366"/>
              <a:gd name="T4" fmla="*/ 16 w 16"/>
              <a:gd name="T5" fmla="*/ 0 h 366"/>
              <a:gd name="T6" fmla="*/ 8 w 16"/>
              <a:gd name="T7" fmla="*/ 1 h 366"/>
              <a:gd name="T8" fmla="*/ 0 w 16"/>
              <a:gd name="T9" fmla="*/ 0 h 366"/>
              <a:gd name="T10" fmla="*/ 0 w 16"/>
              <a:gd name="T11" fmla="*/ 366 h 366"/>
              <a:gd name="T12" fmla="*/ 8 w 16"/>
              <a:gd name="T13" fmla="*/ 365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366">
                <a:moveTo>
                  <a:pt x="8" y="365"/>
                </a:moveTo>
                <a:cubicBezTo>
                  <a:pt x="11" y="365"/>
                  <a:pt x="13" y="366"/>
                  <a:pt x="16" y="366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1" y="1"/>
                  <a:pt x="8" y="1"/>
                </a:cubicBezTo>
                <a:cubicBezTo>
                  <a:pt x="5" y="1"/>
                  <a:pt x="3" y="1"/>
                  <a:pt x="0" y="0"/>
                </a:cubicBezTo>
                <a:cubicBezTo>
                  <a:pt x="0" y="366"/>
                  <a:pt x="0" y="366"/>
                  <a:pt x="0" y="366"/>
                </a:cubicBezTo>
                <a:cubicBezTo>
                  <a:pt x="3" y="366"/>
                  <a:pt x="5" y="365"/>
                  <a:pt x="8" y="36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Freeform 15"/>
          <p:cNvSpPr>
            <a:spLocks/>
          </p:cNvSpPr>
          <p:nvPr/>
        </p:nvSpPr>
        <p:spPr bwMode="auto">
          <a:xfrm>
            <a:off x="9008836" y="5296354"/>
            <a:ext cx="41275" cy="901700"/>
          </a:xfrm>
          <a:custGeom>
            <a:avLst/>
            <a:gdLst>
              <a:gd name="T0" fmla="*/ 0 w 16"/>
              <a:gd name="T1" fmla="*/ 0 h 365"/>
              <a:gd name="T2" fmla="*/ 0 w 16"/>
              <a:gd name="T3" fmla="*/ 365 h 365"/>
              <a:gd name="T4" fmla="*/ 8 w 16"/>
              <a:gd name="T5" fmla="*/ 365 h 365"/>
              <a:gd name="T6" fmla="*/ 16 w 16"/>
              <a:gd name="T7" fmla="*/ 365 h 365"/>
              <a:gd name="T8" fmla="*/ 16 w 16"/>
              <a:gd name="T9" fmla="*/ 0 h 365"/>
              <a:gd name="T10" fmla="*/ 8 w 16"/>
              <a:gd name="T11" fmla="*/ 0 h 365"/>
              <a:gd name="T12" fmla="*/ 0 w 16"/>
              <a:gd name="T13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365">
                <a:moveTo>
                  <a:pt x="0" y="0"/>
                </a:moveTo>
                <a:cubicBezTo>
                  <a:pt x="0" y="365"/>
                  <a:pt x="0" y="365"/>
                  <a:pt x="0" y="365"/>
                </a:cubicBezTo>
                <a:cubicBezTo>
                  <a:pt x="3" y="365"/>
                  <a:pt x="5" y="365"/>
                  <a:pt x="8" y="365"/>
                </a:cubicBezTo>
                <a:cubicBezTo>
                  <a:pt x="11" y="365"/>
                  <a:pt x="13" y="365"/>
                  <a:pt x="16" y="365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1" y="0"/>
                  <a:pt x="8" y="0"/>
                </a:cubicBezTo>
                <a:cubicBezTo>
                  <a:pt x="5" y="0"/>
                  <a:pt x="3" y="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Freeform 16"/>
          <p:cNvSpPr>
            <a:spLocks/>
          </p:cNvSpPr>
          <p:nvPr/>
        </p:nvSpPr>
        <p:spPr bwMode="auto">
          <a:xfrm>
            <a:off x="9008836" y="6493329"/>
            <a:ext cx="41275" cy="903287"/>
          </a:xfrm>
          <a:custGeom>
            <a:avLst/>
            <a:gdLst>
              <a:gd name="T0" fmla="*/ 16 w 16"/>
              <a:gd name="T1" fmla="*/ 366 h 366"/>
              <a:gd name="T2" fmla="*/ 16 w 16"/>
              <a:gd name="T3" fmla="*/ 0 h 366"/>
              <a:gd name="T4" fmla="*/ 8 w 16"/>
              <a:gd name="T5" fmla="*/ 1 h 366"/>
              <a:gd name="T6" fmla="*/ 0 w 16"/>
              <a:gd name="T7" fmla="*/ 0 h 366"/>
              <a:gd name="T8" fmla="*/ 0 w 16"/>
              <a:gd name="T9" fmla="*/ 366 h 366"/>
              <a:gd name="T10" fmla="*/ 8 w 16"/>
              <a:gd name="T11" fmla="*/ 365 h 366"/>
              <a:gd name="T12" fmla="*/ 16 w 16"/>
              <a:gd name="T13" fmla="*/ 366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366">
                <a:moveTo>
                  <a:pt x="16" y="366"/>
                </a:move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1" y="1"/>
                  <a:pt x="8" y="1"/>
                </a:cubicBezTo>
                <a:cubicBezTo>
                  <a:pt x="5" y="1"/>
                  <a:pt x="3" y="0"/>
                  <a:pt x="0" y="0"/>
                </a:cubicBezTo>
                <a:cubicBezTo>
                  <a:pt x="0" y="366"/>
                  <a:pt x="0" y="366"/>
                  <a:pt x="0" y="366"/>
                </a:cubicBezTo>
                <a:cubicBezTo>
                  <a:pt x="3" y="365"/>
                  <a:pt x="5" y="365"/>
                  <a:pt x="8" y="365"/>
                </a:cubicBezTo>
                <a:cubicBezTo>
                  <a:pt x="11" y="365"/>
                  <a:pt x="13" y="365"/>
                  <a:pt x="16" y="3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Freeform 18"/>
          <p:cNvSpPr>
            <a:spLocks/>
          </p:cNvSpPr>
          <p:nvPr/>
        </p:nvSpPr>
        <p:spPr bwMode="auto">
          <a:xfrm>
            <a:off x="9008836" y="2907167"/>
            <a:ext cx="41275" cy="903287"/>
          </a:xfrm>
          <a:custGeom>
            <a:avLst/>
            <a:gdLst>
              <a:gd name="T0" fmla="*/ 8 w 16"/>
              <a:gd name="T1" fmla="*/ 365 h 366"/>
              <a:gd name="T2" fmla="*/ 16 w 16"/>
              <a:gd name="T3" fmla="*/ 366 h 366"/>
              <a:gd name="T4" fmla="*/ 16 w 16"/>
              <a:gd name="T5" fmla="*/ 0 h 366"/>
              <a:gd name="T6" fmla="*/ 8 w 16"/>
              <a:gd name="T7" fmla="*/ 1 h 366"/>
              <a:gd name="T8" fmla="*/ 0 w 16"/>
              <a:gd name="T9" fmla="*/ 0 h 366"/>
              <a:gd name="T10" fmla="*/ 0 w 16"/>
              <a:gd name="T11" fmla="*/ 366 h 366"/>
              <a:gd name="T12" fmla="*/ 8 w 16"/>
              <a:gd name="T13" fmla="*/ 365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366">
                <a:moveTo>
                  <a:pt x="8" y="365"/>
                </a:moveTo>
                <a:cubicBezTo>
                  <a:pt x="11" y="365"/>
                  <a:pt x="13" y="365"/>
                  <a:pt x="16" y="366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1" y="1"/>
                  <a:pt x="8" y="1"/>
                </a:cubicBezTo>
                <a:cubicBezTo>
                  <a:pt x="5" y="1"/>
                  <a:pt x="3" y="0"/>
                  <a:pt x="0" y="0"/>
                </a:cubicBezTo>
                <a:cubicBezTo>
                  <a:pt x="0" y="366"/>
                  <a:pt x="0" y="366"/>
                  <a:pt x="0" y="366"/>
                </a:cubicBezTo>
                <a:cubicBezTo>
                  <a:pt x="3" y="365"/>
                  <a:pt x="5" y="365"/>
                  <a:pt x="8" y="36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Oval 19"/>
          <p:cNvSpPr>
            <a:spLocks noChangeArrowheads="1"/>
          </p:cNvSpPr>
          <p:nvPr/>
        </p:nvSpPr>
        <p:spPr bwMode="auto">
          <a:xfrm>
            <a:off x="8927873" y="3853317"/>
            <a:ext cx="203200" cy="1968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Oval 20"/>
          <p:cNvSpPr>
            <a:spLocks noChangeArrowheads="1"/>
          </p:cNvSpPr>
          <p:nvPr/>
        </p:nvSpPr>
        <p:spPr bwMode="auto">
          <a:xfrm>
            <a:off x="8927873" y="5048704"/>
            <a:ext cx="203200" cy="1984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Oval 21"/>
          <p:cNvSpPr>
            <a:spLocks noChangeArrowheads="1"/>
          </p:cNvSpPr>
          <p:nvPr/>
        </p:nvSpPr>
        <p:spPr bwMode="auto">
          <a:xfrm>
            <a:off x="8927873" y="6247267"/>
            <a:ext cx="203200" cy="19843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Oval 22"/>
          <p:cNvSpPr>
            <a:spLocks noChangeArrowheads="1"/>
          </p:cNvSpPr>
          <p:nvPr/>
        </p:nvSpPr>
        <p:spPr bwMode="auto">
          <a:xfrm>
            <a:off x="8927873" y="7444242"/>
            <a:ext cx="203200" cy="1984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239379" y="3951742"/>
            <a:ext cx="72778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9"/>
          <p:cNvSpPr txBox="1">
            <a:spLocks/>
          </p:cNvSpPr>
          <p:nvPr/>
        </p:nvSpPr>
        <p:spPr>
          <a:xfrm>
            <a:off x="11320435" y="3490623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091885" y="3482635"/>
            <a:ext cx="1062038" cy="938213"/>
            <a:chOff x="7160000" y="2031206"/>
            <a:chExt cx="1062038" cy="938213"/>
          </a:xfrm>
        </p:grpSpPr>
        <p:sp>
          <p:nvSpPr>
            <p:cNvPr id="15" name="Freeform 18"/>
            <p:cNvSpPr>
              <a:spLocks/>
            </p:cNvSpPr>
            <p:nvPr/>
          </p:nvSpPr>
          <p:spPr bwMode="auto">
            <a:xfrm rot="5400000">
              <a:off x="7221912" y="1969294"/>
              <a:ext cx="938213" cy="1062038"/>
            </a:xfrm>
            <a:custGeom>
              <a:avLst/>
              <a:gdLst>
                <a:gd name="T0" fmla="*/ 448 w 500"/>
                <a:gd name="T1" fmla="*/ 0 h 566"/>
                <a:gd name="T2" fmla="*/ 52 w 500"/>
                <a:gd name="T3" fmla="*/ 0 h 566"/>
                <a:gd name="T4" fmla="*/ 0 w 500"/>
                <a:gd name="T5" fmla="*/ 52 h 566"/>
                <a:gd name="T6" fmla="*/ 0 w 500"/>
                <a:gd name="T7" fmla="*/ 448 h 566"/>
                <a:gd name="T8" fmla="*/ 52 w 500"/>
                <a:gd name="T9" fmla="*/ 500 h 566"/>
                <a:gd name="T10" fmla="*/ 173 w 500"/>
                <a:gd name="T11" fmla="*/ 500 h 566"/>
                <a:gd name="T12" fmla="*/ 250 w 500"/>
                <a:gd name="T13" fmla="*/ 566 h 566"/>
                <a:gd name="T14" fmla="*/ 327 w 500"/>
                <a:gd name="T15" fmla="*/ 500 h 566"/>
                <a:gd name="T16" fmla="*/ 448 w 500"/>
                <a:gd name="T17" fmla="*/ 500 h 566"/>
                <a:gd name="T18" fmla="*/ 500 w 500"/>
                <a:gd name="T19" fmla="*/ 448 h 566"/>
                <a:gd name="T20" fmla="*/ 500 w 500"/>
                <a:gd name="T21" fmla="*/ 52 h 566"/>
                <a:gd name="T22" fmla="*/ 448 w 500"/>
                <a:gd name="T2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0" h="566">
                  <a:moveTo>
                    <a:pt x="448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477"/>
                    <a:pt x="24" y="500"/>
                    <a:pt x="52" y="500"/>
                  </a:cubicBezTo>
                  <a:cubicBezTo>
                    <a:pt x="173" y="500"/>
                    <a:pt x="173" y="500"/>
                    <a:pt x="173" y="500"/>
                  </a:cubicBezTo>
                  <a:cubicBezTo>
                    <a:pt x="250" y="566"/>
                    <a:pt x="250" y="566"/>
                    <a:pt x="250" y="566"/>
                  </a:cubicBezTo>
                  <a:cubicBezTo>
                    <a:pt x="327" y="500"/>
                    <a:pt x="327" y="500"/>
                    <a:pt x="327" y="500"/>
                  </a:cubicBezTo>
                  <a:cubicBezTo>
                    <a:pt x="448" y="500"/>
                    <a:pt x="448" y="500"/>
                    <a:pt x="448" y="500"/>
                  </a:cubicBezTo>
                  <a:cubicBezTo>
                    <a:pt x="477" y="500"/>
                    <a:pt x="500" y="477"/>
                    <a:pt x="500" y="448"/>
                  </a:cubicBezTo>
                  <a:cubicBezTo>
                    <a:pt x="500" y="52"/>
                    <a:pt x="500" y="52"/>
                    <a:pt x="500" y="52"/>
                  </a:cubicBezTo>
                  <a:cubicBezTo>
                    <a:pt x="500" y="23"/>
                    <a:pt x="477" y="0"/>
                    <a:pt x="44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40"/>
            <p:cNvSpPr>
              <a:spLocks noEditPoints="1"/>
            </p:cNvSpPr>
            <p:nvPr/>
          </p:nvSpPr>
          <p:spPr bwMode="auto">
            <a:xfrm>
              <a:off x="7469228" y="2263197"/>
              <a:ext cx="526865" cy="396045"/>
            </a:xfrm>
            <a:custGeom>
              <a:avLst/>
              <a:gdLst>
                <a:gd name="T0" fmla="*/ 132 w 256"/>
                <a:gd name="T1" fmla="*/ 123 h 192"/>
                <a:gd name="T2" fmla="*/ 106 w 256"/>
                <a:gd name="T3" fmla="*/ 111 h 192"/>
                <a:gd name="T4" fmla="*/ 104 w 256"/>
                <a:gd name="T5" fmla="*/ 96 h 192"/>
                <a:gd name="T6" fmla="*/ 118 w 256"/>
                <a:gd name="T7" fmla="*/ 72 h 192"/>
                <a:gd name="T8" fmla="*/ 119 w 256"/>
                <a:gd name="T9" fmla="*/ 72 h 192"/>
                <a:gd name="T10" fmla="*/ 124 w 256"/>
                <a:gd name="T11" fmla="*/ 68 h 192"/>
                <a:gd name="T12" fmla="*/ 126 w 256"/>
                <a:gd name="T13" fmla="*/ 54 h 192"/>
                <a:gd name="T14" fmla="*/ 121 w 256"/>
                <a:gd name="T15" fmla="*/ 49 h 192"/>
                <a:gd name="T16" fmla="*/ 122 w 256"/>
                <a:gd name="T17" fmla="*/ 48 h 192"/>
                <a:gd name="T18" fmla="*/ 122 w 256"/>
                <a:gd name="T19" fmla="*/ 43 h 192"/>
                <a:gd name="T20" fmla="*/ 123 w 256"/>
                <a:gd name="T21" fmla="*/ 39 h 192"/>
                <a:gd name="T22" fmla="*/ 120 w 256"/>
                <a:gd name="T23" fmla="*/ 24 h 192"/>
                <a:gd name="T24" fmla="*/ 111 w 256"/>
                <a:gd name="T25" fmla="*/ 11 h 192"/>
                <a:gd name="T26" fmla="*/ 88 w 256"/>
                <a:gd name="T27" fmla="*/ 0 h 192"/>
                <a:gd name="T28" fmla="*/ 76 w 256"/>
                <a:gd name="T29" fmla="*/ 5 h 192"/>
                <a:gd name="T30" fmla="*/ 72 w 256"/>
                <a:gd name="T31" fmla="*/ 4 h 192"/>
                <a:gd name="T32" fmla="*/ 52 w 256"/>
                <a:gd name="T33" fmla="*/ 14 h 192"/>
                <a:gd name="T34" fmla="*/ 46 w 256"/>
                <a:gd name="T35" fmla="*/ 28 h 192"/>
                <a:gd name="T36" fmla="*/ 44 w 256"/>
                <a:gd name="T37" fmla="*/ 38 h 192"/>
                <a:gd name="T38" fmla="*/ 45 w 256"/>
                <a:gd name="T39" fmla="*/ 49 h 192"/>
                <a:gd name="T40" fmla="*/ 41 w 256"/>
                <a:gd name="T41" fmla="*/ 54 h 192"/>
                <a:gd name="T42" fmla="*/ 43 w 256"/>
                <a:gd name="T43" fmla="*/ 68 h 192"/>
                <a:gd name="T44" fmla="*/ 48 w 256"/>
                <a:gd name="T45" fmla="*/ 72 h 192"/>
                <a:gd name="T46" fmla="*/ 49 w 256"/>
                <a:gd name="T47" fmla="*/ 72 h 192"/>
                <a:gd name="T48" fmla="*/ 63 w 256"/>
                <a:gd name="T49" fmla="*/ 96 h 192"/>
                <a:gd name="T50" fmla="*/ 61 w 256"/>
                <a:gd name="T51" fmla="*/ 111 h 192"/>
                <a:gd name="T52" fmla="*/ 35 w 256"/>
                <a:gd name="T53" fmla="*/ 123 h 192"/>
                <a:gd name="T54" fmla="*/ 0 w 256"/>
                <a:gd name="T55" fmla="*/ 155 h 192"/>
                <a:gd name="T56" fmla="*/ 0 w 256"/>
                <a:gd name="T57" fmla="*/ 179 h 192"/>
                <a:gd name="T58" fmla="*/ 14 w 256"/>
                <a:gd name="T59" fmla="*/ 192 h 192"/>
                <a:gd name="T60" fmla="*/ 153 w 256"/>
                <a:gd name="T61" fmla="*/ 192 h 192"/>
                <a:gd name="T62" fmla="*/ 167 w 256"/>
                <a:gd name="T63" fmla="*/ 179 h 192"/>
                <a:gd name="T64" fmla="*/ 167 w 256"/>
                <a:gd name="T65" fmla="*/ 155 h 192"/>
                <a:gd name="T66" fmla="*/ 132 w 256"/>
                <a:gd name="T67" fmla="*/ 123 h 192"/>
                <a:gd name="T68" fmla="*/ 228 w 256"/>
                <a:gd name="T69" fmla="*/ 137 h 192"/>
                <a:gd name="T70" fmla="*/ 207 w 256"/>
                <a:gd name="T71" fmla="*/ 131 h 192"/>
                <a:gd name="T72" fmla="*/ 204 w 256"/>
                <a:gd name="T73" fmla="*/ 127 h 192"/>
                <a:gd name="T74" fmla="*/ 203 w 256"/>
                <a:gd name="T75" fmla="*/ 120 h 192"/>
                <a:gd name="T76" fmla="*/ 237 w 256"/>
                <a:gd name="T77" fmla="*/ 110 h 192"/>
                <a:gd name="T78" fmla="*/ 224 w 256"/>
                <a:gd name="T79" fmla="*/ 85 h 192"/>
                <a:gd name="T80" fmla="*/ 219 w 256"/>
                <a:gd name="T81" fmla="*/ 45 h 192"/>
                <a:gd name="T82" fmla="*/ 201 w 256"/>
                <a:gd name="T83" fmla="*/ 35 h 192"/>
                <a:gd name="T84" fmla="*/ 201 w 256"/>
                <a:gd name="T85" fmla="*/ 36 h 192"/>
                <a:gd name="T86" fmla="*/ 201 w 256"/>
                <a:gd name="T87" fmla="*/ 36 h 192"/>
                <a:gd name="T88" fmla="*/ 201 w 256"/>
                <a:gd name="T89" fmla="*/ 35 h 192"/>
                <a:gd name="T90" fmla="*/ 201 w 256"/>
                <a:gd name="T91" fmla="*/ 35 h 192"/>
                <a:gd name="T92" fmla="*/ 182 w 256"/>
                <a:gd name="T93" fmla="*/ 29 h 192"/>
                <a:gd name="T94" fmla="*/ 157 w 256"/>
                <a:gd name="T95" fmla="*/ 46 h 192"/>
                <a:gd name="T96" fmla="*/ 151 w 256"/>
                <a:gd name="T97" fmla="*/ 85 h 192"/>
                <a:gd name="T98" fmla="*/ 137 w 256"/>
                <a:gd name="T99" fmla="*/ 111 h 192"/>
                <a:gd name="T100" fmla="*/ 173 w 256"/>
                <a:gd name="T101" fmla="*/ 120 h 192"/>
                <a:gd name="T102" fmla="*/ 173 w 256"/>
                <a:gd name="T103" fmla="*/ 127 h 192"/>
                <a:gd name="T104" fmla="*/ 170 w 256"/>
                <a:gd name="T105" fmla="*/ 131 h 192"/>
                <a:gd name="T106" fmla="*/ 167 w 256"/>
                <a:gd name="T107" fmla="*/ 132 h 192"/>
                <a:gd name="T108" fmla="*/ 176 w 256"/>
                <a:gd name="T109" fmla="*/ 155 h 192"/>
                <a:gd name="T110" fmla="*/ 176 w 256"/>
                <a:gd name="T111" fmla="*/ 179 h 192"/>
                <a:gd name="T112" fmla="*/ 172 w 256"/>
                <a:gd name="T113" fmla="*/ 192 h 192"/>
                <a:gd name="T114" fmla="*/ 245 w 256"/>
                <a:gd name="T115" fmla="*/ 192 h 192"/>
                <a:gd name="T116" fmla="*/ 256 w 256"/>
                <a:gd name="T117" fmla="*/ 182 h 192"/>
                <a:gd name="T118" fmla="*/ 256 w 256"/>
                <a:gd name="T119" fmla="*/ 157 h 192"/>
                <a:gd name="T120" fmla="*/ 228 w 256"/>
                <a:gd name="T121" fmla="*/ 13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6" h="192">
                  <a:moveTo>
                    <a:pt x="132" y="123"/>
                  </a:moveTo>
                  <a:cubicBezTo>
                    <a:pt x="127" y="121"/>
                    <a:pt x="116" y="115"/>
                    <a:pt x="106" y="111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11" y="90"/>
                    <a:pt x="117" y="81"/>
                    <a:pt x="118" y="72"/>
                  </a:cubicBezTo>
                  <a:cubicBezTo>
                    <a:pt x="119" y="72"/>
                    <a:pt x="119" y="72"/>
                    <a:pt x="119" y="72"/>
                  </a:cubicBezTo>
                  <a:cubicBezTo>
                    <a:pt x="122" y="72"/>
                    <a:pt x="124" y="70"/>
                    <a:pt x="124" y="68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7" y="51"/>
                    <a:pt x="124" y="49"/>
                    <a:pt x="121" y="49"/>
                  </a:cubicBezTo>
                  <a:cubicBezTo>
                    <a:pt x="122" y="49"/>
                    <a:pt x="122" y="49"/>
                    <a:pt x="122" y="48"/>
                  </a:cubicBezTo>
                  <a:cubicBezTo>
                    <a:pt x="122" y="47"/>
                    <a:pt x="122" y="45"/>
                    <a:pt x="122" y="43"/>
                  </a:cubicBezTo>
                  <a:cubicBezTo>
                    <a:pt x="122" y="42"/>
                    <a:pt x="122" y="41"/>
                    <a:pt x="123" y="39"/>
                  </a:cubicBezTo>
                  <a:cubicBezTo>
                    <a:pt x="123" y="33"/>
                    <a:pt x="122" y="27"/>
                    <a:pt x="120" y="24"/>
                  </a:cubicBezTo>
                  <a:cubicBezTo>
                    <a:pt x="118" y="19"/>
                    <a:pt x="115" y="15"/>
                    <a:pt x="111" y="11"/>
                  </a:cubicBezTo>
                  <a:cubicBezTo>
                    <a:pt x="104" y="4"/>
                    <a:pt x="96" y="0"/>
                    <a:pt x="88" y="0"/>
                  </a:cubicBezTo>
                  <a:cubicBezTo>
                    <a:pt x="84" y="0"/>
                    <a:pt x="80" y="2"/>
                    <a:pt x="76" y="5"/>
                  </a:cubicBezTo>
                  <a:cubicBezTo>
                    <a:pt x="74" y="4"/>
                    <a:pt x="73" y="4"/>
                    <a:pt x="72" y="4"/>
                  </a:cubicBezTo>
                  <a:cubicBezTo>
                    <a:pt x="66" y="4"/>
                    <a:pt x="58" y="8"/>
                    <a:pt x="52" y="14"/>
                  </a:cubicBezTo>
                  <a:cubicBezTo>
                    <a:pt x="49" y="19"/>
                    <a:pt x="47" y="23"/>
                    <a:pt x="46" y="28"/>
                  </a:cubicBezTo>
                  <a:cubicBezTo>
                    <a:pt x="45" y="31"/>
                    <a:pt x="44" y="34"/>
                    <a:pt x="44" y="38"/>
                  </a:cubicBezTo>
                  <a:cubicBezTo>
                    <a:pt x="44" y="42"/>
                    <a:pt x="44" y="46"/>
                    <a:pt x="45" y="49"/>
                  </a:cubicBezTo>
                  <a:cubicBezTo>
                    <a:pt x="43" y="49"/>
                    <a:pt x="41" y="51"/>
                    <a:pt x="41" y="54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3" y="70"/>
                    <a:pt x="46" y="72"/>
                    <a:pt x="48" y="72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1" y="82"/>
                    <a:pt x="57" y="90"/>
                    <a:pt x="63" y="96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51" y="115"/>
                    <a:pt x="41" y="121"/>
                    <a:pt x="35" y="123"/>
                  </a:cubicBezTo>
                  <a:cubicBezTo>
                    <a:pt x="23" y="128"/>
                    <a:pt x="0" y="135"/>
                    <a:pt x="0" y="15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6"/>
                    <a:pt x="6" y="192"/>
                    <a:pt x="14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61" y="192"/>
                    <a:pt x="167" y="186"/>
                    <a:pt x="167" y="179"/>
                  </a:cubicBezTo>
                  <a:cubicBezTo>
                    <a:pt x="167" y="172"/>
                    <a:pt x="167" y="155"/>
                    <a:pt x="167" y="155"/>
                  </a:cubicBezTo>
                  <a:cubicBezTo>
                    <a:pt x="167" y="135"/>
                    <a:pt x="144" y="128"/>
                    <a:pt x="132" y="123"/>
                  </a:cubicBezTo>
                  <a:close/>
                  <a:moveTo>
                    <a:pt x="228" y="137"/>
                  </a:moveTo>
                  <a:cubicBezTo>
                    <a:pt x="223" y="135"/>
                    <a:pt x="215" y="134"/>
                    <a:pt x="207" y="131"/>
                  </a:cubicBezTo>
                  <a:cubicBezTo>
                    <a:pt x="206" y="130"/>
                    <a:pt x="204" y="129"/>
                    <a:pt x="204" y="127"/>
                  </a:cubicBezTo>
                  <a:cubicBezTo>
                    <a:pt x="203" y="120"/>
                    <a:pt x="203" y="120"/>
                    <a:pt x="203" y="120"/>
                  </a:cubicBezTo>
                  <a:cubicBezTo>
                    <a:pt x="223" y="119"/>
                    <a:pt x="237" y="110"/>
                    <a:pt x="237" y="110"/>
                  </a:cubicBezTo>
                  <a:cubicBezTo>
                    <a:pt x="230" y="101"/>
                    <a:pt x="226" y="97"/>
                    <a:pt x="224" y="85"/>
                  </a:cubicBezTo>
                  <a:cubicBezTo>
                    <a:pt x="221" y="71"/>
                    <a:pt x="226" y="58"/>
                    <a:pt x="219" y="45"/>
                  </a:cubicBezTo>
                  <a:cubicBezTo>
                    <a:pt x="213" y="33"/>
                    <a:pt x="201" y="35"/>
                    <a:pt x="201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5"/>
                    <a:pt x="201" y="35"/>
                    <a:pt x="201" y="35"/>
                  </a:cubicBezTo>
                  <a:cubicBezTo>
                    <a:pt x="201" y="35"/>
                    <a:pt x="201" y="35"/>
                    <a:pt x="201" y="35"/>
                  </a:cubicBezTo>
                  <a:cubicBezTo>
                    <a:pt x="201" y="35"/>
                    <a:pt x="200" y="26"/>
                    <a:pt x="182" y="29"/>
                  </a:cubicBezTo>
                  <a:cubicBezTo>
                    <a:pt x="174" y="30"/>
                    <a:pt x="163" y="32"/>
                    <a:pt x="157" y="46"/>
                  </a:cubicBezTo>
                  <a:cubicBezTo>
                    <a:pt x="150" y="60"/>
                    <a:pt x="152" y="77"/>
                    <a:pt x="151" y="85"/>
                  </a:cubicBezTo>
                  <a:cubicBezTo>
                    <a:pt x="149" y="92"/>
                    <a:pt x="149" y="102"/>
                    <a:pt x="137" y="111"/>
                  </a:cubicBezTo>
                  <a:cubicBezTo>
                    <a:pt x="137" y="111"/>
                    <a:pt x="149" y="121"/>
                    <a:pt x="173" y="120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28"/>
                    <a:pt x="171" y="130"/>
                    <a:pt x="170" y="131"/>
                  </a:cubicBezTo>
                  <a:cubicBezTo>
                    <a:pt x="169" y="131"/>
                    <a:pt x="168" y="131"/>
                    <a:pt x="167" y="132"/>
                  </a:cubicBezTo>
                  <a:cubicBezTo>
                    <a:pt x="172" y="137"/>
                    <a:pt x="176" y="145"/>
                    <a:pt x="176" y="155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176" y="184"/>
                    <a:pt x="175" y="188"/>
                    <a:pt x="172" y="192"/>
                  </a:cubicBezTo>
                  <a:cubicBezTo>
                    <a:pt x="245" y="192"/>
                    <a:pt x="245" y="192"/>
                    <a:pt x="245" y="192"/>
                  </a:cubicBezTo>
                  <a:cubicBezTo>
                    <a:pt x="251" y="192"/>
                    <a:pt x="256" y="187"/>
                    <a:pt x="256" y="182"/>
                  </a:cubicBezTo>
                  <a:cubicBezTo>
                    <a:pt x="256" y="176"/>
                    <a:pt x="256" y="157"/>
                    <a:pt x="256" y="157"/>
                  </a:cubicBezTo>
                  <a:cubicBezTo>
                    <a:pt x="256" y="141"/>
                    <a:pt x="239" y="140"/>
                    <a:pt x="228" y="1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9239378" y="6343490"/>
            <a:ext cx="72778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9"/>
          <p:cNvSpPr txBox="1">
            <a:spLocks/>
          </p:cNvSpPr>
          <p:nvPr/>
        </p:nvSpPr>
        <p:spPr>
          <a:xfrm>
            <a:off x="11320434" y="5882371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091884" y="5874383"/>
            <a:ext cx="1062038" cy="938213"/>
            <a:chOff x="7159999" y="4422954"/>
            <a:chExt cx="1062038" cy="938213"/>
          </a:xfrm>
        </p:grpSpPr>
        <p:sp>
          <p:nvSpPr>
            <p:cNvPr id="20" name="Freeform 18"/>
            <p:cNvSpPr>
              <a:spLocks/>
            </p:cNvSpPr>
            <p:nvPr/>
          </p:nvSpPr>
          <p:spPr bwMode="auto">
            <a:xfrm rot="5400000">
              <a:off x="7221911" y="4361042"/>
              <a:ext cx="938213" cy="1062038"/>
            </a:xfrm>
            <a:custGeom>
              <a:avLst/>
              <a:gdLst>
                <a:gd name="T0" fmla="*/ 448 w 500"/>
                <a:gd name="T1" fmla="*/ 0 h 566"/>
                <a:gd name="T2" fmla="*/ 52 w 500"/>
                <a:gd name="T3" fmla="*/ 0 h 566"/>
                <a:gd name="T4" fmla="*/ 0 w 500"/>
                <a:gd name="T5" fmla="*/ 52 h 566"/>
                <a:gd name="T6" fmla="*/ 0 w 500"/>
                <a:gd name="T7" fmla="*/ 448 h 566"/>
                <a:gd name="T8" fmla="*/ 52 w 500"/>
                <a:gd name="T9" fmla="*/ 500 h 566"/>
                <a:gd name="T10" fmla="*/ 173 w 500"/>
                <a:gd name="T11" fmla="*/ 500 h 566"/>
                <a:gd name="T12" fmla="*/ 250 w 500"/>
                <a:gd name="T13" fmla="*/ 566 h 566"/>
                <a:gd name="T14" fmla="*/ 327 w 500"/>
                <a:gd name="T15" fmla="*/ 500 h 566"/>
                <a:gd name="T16" fmla="*/ 448 w 500"/>
                <a:gd name="T17" fmla="*/ 500 h 566"/>
                <a:gd name="T18" fmla="*/ 500 w 500"/>
                <a:gd name="T19" fmla="*/ 448 h 566"/>
                <a:gd name="T20" fmla="*/ 500 w 500"/>
                <a:gd name="T21" fmla="*/ 52 h 566"/>
                <a:gd name="T22" fmla="*/ 448 w 500"/>
                <a:gd name="T2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0" h="566">
                  <a:moveTo>
                    <a:pt x="448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477"/>
                    <a:pt x="24" y="500"/>
                    <a:pt x="52" y="500"/>
                  </a:cubicBezTo>
                  <a:cubicBezTo>
                    <a:pt x="173" y="500"/>
                    <a:pt x="173" y="500"/>
                    <a:pt x="173" y="500"/>
                  </a:cubicBezTo>
                  <a:cubicBezTo>
                    <a:pt x="250" y="566"/>
                    <a:pt x="250" y="566"/>
                    <a:pt x="250" y="566"/>
                  </a:cubicBezTo>
                  <a:cubicBezTo>
                    <a:pt x="327" y="500"/>
                    <a:pt x="327" y="500"/>
                    <a:pt x="327" y="500"/>
                  </a:cubicBezTo>
                  <a:cubicBezTo>
                    <a:pt x="448" y="500"/>
                    <a:pt x="448" y="500"/>
                    <a:pt x="448" y="500"/>
                  </a:cubicBezTo>
                  <a:cubicBezTo>
                    <a:pt x="477" y="500"/>
                    <a:pt x="500" y="477"/>
                    <a:pt x="500" y="448"/>
                  </a:cubicBezTo>
                  <a:cubicBezTo>
                    <a:pt x="500" y="52"/>
                    <a:pt x="500" y="52"/>
                    <a:pt x="500" y="52"/>
                  </a:cubicBezTo>
                  <a:cubicBezTo>
                    <a:pt x="500" y="23"/>
                    <a:pt x="477" y="0"/>
                    <a:pt x="44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Freeform 41"/>
            <p:cNvSpPr>
              <a:spLocks noEditPoints="1"/>
            </p:cNvSpPr>
            <p:nvPr/>
          </p:nvSpPr>
          <p:spPr bwMode="auto">
            <a:xfrm>
              <a:off x="7497900" y="4657301"/>
              <a:ext cx="469519" cy="469519"/>
            </a:xfrm>
            <a:custGeom>
              <a:avLst/>
              <a:gdLst>
                <a:gd name="T0" fmla="*/ 4 w 228"/>
                <a:gd name="T1" fmla="*/ 158 h 228"/>
                <a:gd name="T2" fmla="*/ 0 w 228"/>
                <a:gd name="T3" fmla="*/ 224 h 228"/>
                <a:gd name="T4" fmla="*/ 44 w 228"/>
                <a:gd name="T5" fmla="*/ 228 h 228"/>
                <a:gd name="T6" fmla="*/ 49 w 228"/>
                <a:gd name="T7" fmla="*/ 162 h 228"/>
                <a:gd name="T8" fmla="*/ 104 w 228"/>
                <a:gd name="T9" fmla="*/ 121 h 228"/>
                <a:gd name="T10" fmla="*/ 60 w 228"/>
                <a:gd name="T11" fmla="*/ 125 h 228"/>
                <a:gd name="T12" fmla="*/ 64 w 228"/>
                <a:gd name="T13" fmla="*/ 228 h 228"/>
                <a:gd name="T14" fmla="*/ 108 w 228"/>
                <a:gd name="T15" fmla="*/ 224 h 228"/>
                <a:gd name="T16" fmla="*/ 104 w 228"/>
                <a:gd name="T17" fmla="*/ 121 h 228"/>
                <a:gd name="T18" fmla="*/ 184 w 228"/>
                <a:gd name="T19" fmla="*/ 96 h 228"/>
                <a:gd name="T20" fmla="*/ 179 w 228"/>
                <a:gd name="T21" fmla="*/ 223 h 228"/>
                <a:gd name="T22" fmla="*/ 224 w 228"/>
                <a:gd name="T23" fmla="*/ 228 h 228"/>
                <a:gd name="T24" fmla="*/ 228 w 228"/>
                <a:gd name="T25" fmla="*/ 100 h 228"/>
                <a:gd name="T26" fmla="*/ 163 w 228"/>
                <a:gd name="T27" fmla="*/ 141 h 228"/>
                <a:gd name="T28" fmla="*/ 119 w 228"/>
                <a:gd name="T29" fmla="*/ 145 h 228"/>
                <a:gd name="T30" fmla="*/ 123 w 228"/>
                <a:gd name="T31" fmla="*/ 228 h 228"/>
                <a:gd name="T32" fmla="*/ 168 w 228"/>
                <a:gd name="T33" fmla="*/ 224 h 228"/>
                <a:gd name="T34" fmla="*/ 163 w 228"/>
                <a:gd name="T35" fmla="*/ 141 h 228"/>
                <a:gd name="T36" fmla="*/ 154 w 228"/>
                <a:gd name="T37" fmla="*/ 85 h 228"/>
                <a:gd name="T38" fmla="*/ 205 w 228"/>
                <a:gd name="T39" fmla="*/ 45 h 228"/>
                <a:gd name="T40" fmla="*/ 205 w 228"/>
                <a:gd name="T41" fmla="*/ 0 h 228"/>
                <a:gd name="T42" fmla="*/ 184 w 228"/>
                <a:gd name="T43" fmla="*/ 30 h 228"/>
                <a:gd name="T44" fmla="*/ 133 w 228"/>
                <a:gd name="T45" fmla="*/ 70 h 228"/>
                <a:gd name="T46" fmla="*/ 99 w 228"/>
                <a:gd name="T47" fmla="*/ 40 h 228"/>
                <a:gd name="T48" fmla="*/ 79 w 228"/>
                <a:gd name="T49" fmla="*/ 9 h 228"/>
                <a:gd name="T50" fmla="*/ 58 w 228"/>
                <a:gd name="T51" fmla="*/ 40 h 228"/>
                <a:gd name="T52" fmla="*/ 23 w 228"/>
                <a:gd name="T53" fmla="*/ 70 h 228"/>
                <a:gd name="T54" fmla="*/ 23 w 228"/>
                <a:gd name="T55" fmla="*/ 114 h 228"/>
                <a:gd name="T56" fmla="*/ 43 w 228"/>
                <a:gd name="T57" fmla="*/ 83 h 228"/>
                <a:gd name="T58" fmla="*/ 79 w 228"/>
                <a:gd name="T59" fmla="*/ 54 h 228"/>
                <a:gd name="T60" fmla="*/ 112 w 228"/>
                <a:gd name="T61" fmla="*/ 83 h 228"/>
                <a:gd name="T62" fmla="*/ 133 w 228"/>
                <a:gd name="T63" fmla="*/ 114 h 228"/>
                <a:gd name="T64" fmla="*/ 205 w 228"/>
                <a:gd name="T65" fmla="*/ 12 h 228"/>
                <a:gd name="T66" fmla="*/ 205 w 228"/>
                <a:gd name="T67" fmla="*/ 33 h 228"/>
                <a:gd name="T68" fmla="*/ 205 w 228"/>
                <a:gd name="T69" fmla="*/ 12 h 228"/>
                <a:gd name="T70" fmla="*/ 12 w 228"/>
                <a:gd name="T71" fmla="*/ 92 h 228"/>
                <a:gd name="T72" fmla="*/ 33 w 228"/>
                <a:gd name="T73" fmla="*/ 9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28">
                  <a:moveTo>
                    <a:pt x="44" y="158"/>
                  </a:moveTo>
                  <a:cubicBezTo>
                    <a:pt x="4" y="158"/>
                    <a:pt x="4" y="158"/>
                    <a:pt x="4" y="158"/>
                  </a:cubicBezTo>
                  <a:cubicBezTo>
                    <a:pt x="2" y="158"/>
                    <a:pt x="0" y="160"/>
                    <a:pt x="0" y="162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6"/>
                    <a:pt x="2" y="228"/>
                    <a:pt x="4" y="228"/>
                  </a:cubicBezTo>
                  <a:cubicBezTo>
                    <a:pt x="44" y="228"/>
                    <a:pt x="44" y="228"/>
                    <a:pt x="44" y="228"/>
                  </a:cubicBezTo>
                  <a:cubicBezTo>
                    <a:pt x="47" y="228"/>
                    <a:pt x="49" y="226"/>
                    <a:pt x="49" y="224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49" y="160"/>
                    <a:pt x="47" y="158"/>
                    <a:pt x="44" y="158"/>
                  </a:cubicBezTo>
                  <a:moveTo>
                    <a:pt x="104" y="121"/>
                  </a:moveTo>
                  <a:cubicBezTo>
                    <a:pt x="64" y="121"/>
                    <a:pt x="64" y="121"/>
                    <a:pt x="64" y="121"/>
                  </a:cubicBezTo>
                  <a:cubicBezTo>
                    <a:pt x="61" y="121"/>
                    <a:pt x="60" y="122"/>
                    <a:pt x="60" y="125"/>
                  </a:cubicBezTo>
                  <a:cubicBezTo>
                    <a:pt x="60" y="224"/>
                    <a:pt x="60" y="224"/>
                    <a:pt x="60" y="224"/>
                  </a:cubicBezTo>
                  <a:cubicBezTo>
                    <a:pt x="60" y="226"/>
                    <a:pt x="61" y="228"/>
                    <a:pt x="64" y="228"/>
                  </a:cubicBezTo>
                  <a:cubicBezTo>
                    <a:pt x="104" y="228"/>
                    <a:pt x="104" y="228"/>
                    <a:pt x="104" y="228"/>
                  </a:cubicBezTo>
                  <a:cubicBezTo>
                    <a:pt x="106" y="228"/>
                    <a:pt x="108" y="226"/>
                    <a:pt x="108" y="224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2"/>
                    <a:pt x="106" y="121"/>
                    <a:pt x="104" y="121"/>
                  </a:cubicBezTo>
                  <a:moveTo>
                    <a:pt x="224" y="96"/>
                  </a:moveTo>
                  <a:cubicBezTo>
                    <a:pt x="184" y="96"/>
                    <a:pt x="184" y="96"/>
                    <a:pt x="184" y="96"/>
                  </a:cubicBezTo>
                  <a:cubicBezTo>
                    <a:pt x="181" y="96"/>
                    <a:pt x="179" y="98"/>
                    <a:pt x="179" y="100"/>
                  </a:cubicBezTo>
                  <a:cubicBezTo>
                    <a:pt x="179" y="223"/>
                    <a:pt x="179" y="223"/>
                    <a:pt x="179" y="223"/>
                  </a:cubicBezTo>
                  <a:cubicBezTo>
                    <a:pt x="179" y="226"/>
                    <a:pt x="181" y="228"/>
                    <a:pt x="184" y="228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6" y="228"/>
                    <a:pt x="228" y="226"/>
                    <a:pt x="228" y="223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6"/>
                    <a:pt x="224" y="96"/>
                  </a:cubicBezTo>
                  <a:moveTo>
                    <a:pt x="163" y="141"/>
                  </a:moveTo>
                  <a:cubicBezTo>
                    <a:pt x="123" y="141"/>
                    <a:pt x="123" y="141"/>
                    <a:pt x="123" y="141"/>
                  </a:cubicBezTo>
                  <a:cubicBezTo>
                    <a:pt x="121" y="141"/>
                    <a:pt x="119" y="142"/>
                    <a:pt x="119" y="145"/>
                  </a:cubicBezTo>
                  <a:cubicBezTo>
                    <a:pt x="119" y="224"/>
                    <a:pt x="119" y="224"/>
                    <a:pt x="119" y="224"/>
                  </a:cubicBezTo>
                  <a:cubicBezTo>
                    <a:pt x="119" y="226"/>
                    <a:pt x="121" y="228"/>
                    <a:pt x="123" y="228"/>
                  </a:cubicBezTo>
                  <a:cubicBezTo>
                    <a:pt x="163" y="228"/>
                    <a:pt x="163" y="228"/>
                    <a:pt x="163" y="228"/>
                  </a:cubicBezTo>
                  <a:cubicBezTo>
                    <a:pt x="166" y="228"/>
                    <a:pt x="168" y="226"/>
                    <a:pt x="168" y="224"/>
                  </a:cubicBezTo>
                  <a:cubicBezTo>
                    <a:pt x="168" y="145"/>
                    <a:pt x="168" y="145"/>
                    <a:pt x="168" y="145"/>
                  </a:cubicBezTo>
                  <a:cubicBezTo>
                    <a:pt x="168" y="142"/>
                    <a:pt x="166" y="141"/>
                    <a:pt x="163" y="141"/>
                  </a:cubicBezTo>
                  <a:moveTo>
                    <a:pt x="155" y="92"/>
                  </a:moveTo>
                  <a:cubicBezTo>
                    <a:pt x="155" y="89"/>
                    <a:pt x="155" y="87"/>
                    <a:pt x="154" y="85"/>
                  </a:cubicBezTo>
                  <a:cubicBezTo>
                    <a:pt x="197" y="43"/>
                    <a:pt x="197" y="43"/>
                    <a:pt x="197" y="43"/>
                  </a:cubicBezTo>
                  <a:cubicBezTo>
                    <a:pt x="199" y="44"/>
                    <a:pt x="202" y="45"/>
                    <a:pt x="205" y="45"/>
                  </a:cubicBezTo>
                  <a:cubicBezTo>
                    <a:pt x="217" y="45"/>
                    <a:pt x="227" y="35"/>
                    <a:pt x="227" y="22"/>
                  </a:cubicBezTo>
                  <a:cubicBezTo>
                    <a:pt x="227" y="10"/>
                    <a:pt x="217" y="0"/>
                    <a:pt x="205" y="0"/>
                  </a:cubicBezTo>
                  <a:cubicBezTo>
                    <a:pt x="192" y="0"/>
                    <a:pt x="182" y="10"/>
                    <a:pt x="182" y="22"/>
                  </a:cubicBezTo>
                  <a:cubicBezTo>
                    <a:pt x="182" y="25"/>
                    <a:pt x="183" y="27"/>
                    <a:pt x="184" y="3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38" y="70"/>
                    <a:pt x="136" y="70"/>
                    <a:pt x="133" y="70"/>
                  </a:cubicBezTo>
                  <a:cubicBezTo>
                    <a:pt x="131" y="70"/>
                    <a:pt x="129" y="70"/>
                    <a:pt x="127" y="71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37"/>
                    <a:pt x="101" y="34"/>
                    <a:pt x="101" y="31"/>
                  </a:cubicBezTo>
                  <a:cubicBezTo>
                    <a:pt x="101" y="19"/>
                    <a:pt x="91" y="9"/>
                    <a:pt x="79" y="9"/>
                  </a:cubicBezTo>
                  <a:cubicBezTo>
                    <a:pt x="66" y="9"/>
                    <a:pt x="56" y="19"/>
                    <a:pt x="56" y="31"/>
                  </a:cubicBezTo>
                  <a:cubicBezTo>
                    <a:pt x="56" y="34"/>
                    <a:pt x="57" y="37"/>
                    <a:pt x="58" y="4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70"/>
                    <a:pt x="25" y="70"/>
                    <a:pt x="23" y="70"/>
                  </a:cubicBezTo>
                  <a:cubicBezTo>
                    <a:pt x="10" y="70"/>
                    <a:pt x="0" y="80"/>
                    <a:pt x="0" y="92"/>
                  </a:cubicBezTo>
                  <a:cubicBezTo>
                    <a:pt x="0" y="104"/>
                    <a:pt x="10" y="114"/>
                    <a:pt x="23" y="114"/>
                  </a:cubicBezTo>
                  <a:cubicBezTo>
                    <a:pt x="35" y="114"/>
                    <a:pt x="45" y="104"/>
                    <a:pt x="45" y="92"/>
                  </a:cubicBezTo>
                  <a:cubicBezTo>
                    <a:pt x="45" y="89"/>
                    <a:pt x="44" y="86"/>
                    <a:pt x="43" y="8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6" y="54"/>
                    <a:pt x="79" y="54"/>
                  </a:cubicBezTo>
                  <a:cubicBezTo>
                    <a:pt x="81" y="54"/>
                    <a:pt x="83" y="53"/>
                    <a:pt x="85" y="5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6"/>
                    <a:pt x="110" y="89"/>
                    <a:pt x="110" y="92"/>
                  </a:cubicBezTo>
                  <a:cubicBezTo>
                    <a:pt x="110" y="104"/>
                    <a:pt x="120" y="114"/>
                    <a:pt x="133" y="114"/>
                  </a:cubicBezTo>
                  <a:cubicBezTo>
                    <a:pt x="145" y="114"/>
                    <a:pt x="155" y="104"/>
                    <a:pt x="155" y="92"/>
                  </a:cubicBezTo>
                  <a:moveTo>
                    <a:pt x="205" y="12"/>
                  </a:moveTo>
                  <a:cubicBezTo>
                    <a:pt x="211" y="12"/>
                    <a:pt x="215" y="17"/>
                    <a:pt x="215" y="22"/>
                  </a:cubicBezTo>
                  <a:cubicBezTo>
                    <a:pt x="215" y="28"/>
                    <a:pt x="211" y="33"/>
                    <a:pt x="205" y="33"/>
                  </a:cubicBezTo>
                  <a:cubicBezTo>
                    <a:pt x="199" y="33"/>
                    <a:pt x="194" y="28"/>
                    <a:pt x="194" y="22"/>
                  </a:cubicBezTo>
                  <a:cubicBezTo>
                    <a:pt x="194" y="17"/>
                    <a:pt x="199" y="12"/>
                    <a:pt x="205" y="12"/>
                  </a:cubicBezTo>
                  <a:moveTo>
                    <a:pt x="23" y="102"/>
                  </a:moveTo>
                  <a:cubicBezTo>
                    <a:pt x="17" y="102"/>
                    <a:pt x="12" y="98"/>
                    <a:pt x="12" y="92"/>
                  </a:cubicBezTo>
                  <a:cubicBezTo>
                    <a:pt x="12" y="86"/>
                    <a:pt x="17" y="82"/>
                    <a:pt x="23" y="82"/>
                  </a:cubicBezTo>
                  <a:cubicBezTo>
                    <a:pt x="28" y="82"/>
                    <a:pt x="33" y="86"/>
                    <a:pt x="33" y="92"/>
                  </a:cubicBezTo>
                  <a:cubicBezTo>
                    <a:pt x="33" y="98"/>
                    <a:pt x="28" y="102"/>
                    <a:pt x="23" y="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22" name="Straight Connector 21"/>
          <p:cNvCxnSpPr/>
          <p:nvPr/>
        </p:nvCxnSpPr>
        <p:spPr>
          <a:xfrm>
            <a:off x="8088835" y="5158502"/>
            <a:ext cx="72778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9"/>
          <p:cNvSpPr txBox="1">
            <a:spLocks/>
          </p:cNvSpPr>
          <p:nvPr/>
        </p:nvSpPr>
        <p:spPr>
          <a:xfrm>
            <a:off x="3964495" y="5085185"/>
            <a:ext cx="2678657" cy="5401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Text Placeholder 9"/>
          <p:cNvSpPr txBox="1">
            <a:spLocks/>
          </p:cNvSpPr>
          <p:nvPr/>
        </p:nvSpPr>
        <p:spPr>
          <a:xfrm>
            <a:off x="4743349" y="4697382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此处添加标题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8088834" y="7550250"/>
            <a:ext cx="72778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9"/>
          <p:cNvSpPr txBox="1">
            <a:spLocks/>
          </p:cNvSpPr>
          <p:nvPr/>
        </p:nvSpPr>
        <p:spPr>
          <a:xfrm>
            <a:off x="3964494" y="7476933"/>
            <a:ext cx="2678657" cy="5401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Text Placeholder 9"/>
          <p:cNvSpPr txBox="1">
            <a:spLocks/>
          </p:cNvSpPr>
          <p:nvPr/>
        </p:nvSpPr>
        <p:spPr>
          <a:xfrm>
            <a:off x="4743348" y="7089130"/>
            <a:ext cx="1899802" cy="360219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defRPr/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860285" y="7081143"/>
            <a:ext cx="1062038" cy="938213"/>
            <a:chOff x="3928400" y="5629714"/>
            <a:chExt cx="1062038" cy="938213"/>
          </a:xfrm>
        </p:grpSpPr>
        <p:sp>
          <p:nvSpPr>
            <p:cNvPr id="29" name="Freeform 18"/>
            <p:cNvSpPr>
              <a:spLocks/>
            </p:cNvSpPr>
            <p:nvPr/>
          </p:nvSpPr>
          <p:spPr bwMode="auto">
            <a:xfrm rot="16200000">
              <a:off x="3990312" y="5567802"/>
              <a:ext cx="938213" cy="1062038"/>
            </a:xfrm>
            <a:custGeom>
              <a:avLst/>
              <a:gdLst>
                <a:gd name="T0" fmla="*/ 448 w 500"/>
                <a:gd name="T1" fmla="*/ 0 h 566"/>
                <a:gd name="T2" fmla="*/ 52 w 500"/>
                <a:gd name="T3" fmla="*/ 0 h 566"/>
                <a:gd name="T4" fmla="*/ 0 w 500"/>
                <a:gd name="T5" fmla="*/ 52 h 566"/>
                <a:gd name="T6" fmla="*/ 0 w 500"/>
                <a:gd name="T7" fmla="*/ 448 h 566"/>
                <a:gd name="T8" fmla="*/ 52 w 500"/>
                <a:gd name="T9" fmla="*/ 500 h 566"/>
                <a:gd name="T10" fmla="*/ 173 w 500"/>
                <a:gd name="T11" fmla="*/ 500 h 566"/>
                <a:gd name="T12" fmla="*/ 250 w 500"/>
                <a:gd name="T13" fmla="*/ 566 h 566"/>
                <a:gd name="T14" fmla="*/ 327 w 500"/>
                <a:gd name="T15" fmla="*/ 500 h 566"/>
                <a:gd name="T16" fmla="*/ 448 w 500"/>
                <a:gd name="T17" fmla="*/ 500 h 566"/>
                <a:gd name="T18" fmla="*/ 500 w 500"/>
                <a:gd name="T19" fmla="*/ 448 h 566"/>
                <a:gd name="T20" fmla="*/ 500 w 500"/>
                <a:gd name="T21" fmla="*/ 52 h 566"/>
                <a:gd name="T22" fmla="*/ 448 w 500"/>
                <a:gd name="T2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0" h="566">
                  <a:moveTo>
                    <a:pt x="448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477"/>
                    <a:pt x="24" y="500"/>
                    <a:pt x="52" y="500"/>
                  </a:cubicBezTo>
                  <a:cubicBezTo>
                    <a:pt x="173" y="500"/>
                    <a:pt x="173" y="500"/>
                    <a:pt x="173" y="500"/>
                  </a:cubicBezTo>
                  <a:cubicBezTo>
                    <a:pt x="250" y="566"/>
                    <a:pt x="250" y="566"/>
                    <a:pt x="250" y="566"/>
                  </a:cubicBezTo>
                  <a:cubicBezTo>
                    <a:pt x="327" y="500"/>
                    <a:pt x="327" y="500"/>
                    <a:pt x="327" y="500"/>
                  </a:cubicBezTo>
                  <a:cubicBezTo>
                    <a:pt x="448" y="500"/>
                    <a:pt x="448" y="500"/>
                    <a:pt x="448" y="500"/>
                  </a:cubicBezTo>
                  <a:cubicBezTo>
                    <a:pt x="477" y="500"/>
                    <a:pt x="500" y="477"/>
                    <a:pt x="500" y="448"/>
                  </a:cubicBezTo>
                  <a:cubicBezTo>
                    <a:pt x="500" y="52"/>
                    <a:pt x="500" y="52"/>
                    <a:pt x="500" y="52"/>
                  </a:cubicBezTo>
                  <a:cubicBezTo>
                    <a:pt x="500" y="23"/>
                    <a:pt x="477" y="0"/>
                    <a:pt x="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Freeform 17"/>
            <p:cNvSpPr>
              <a:spLocks noEditPoints="1"/>
            </p:cNvSpPr>
            <p:nvPr/>
          </p:nvSpPr>
          <p:spPr bwMode="auto">
            <a:xfrm>
              <a:off x="4180989" y="5813470"/>
              <a:ext cx="535826" cy="535826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860286" y="4689395"/>
            <a:ext cx="1062038" cy="938213"/>
            <a:chOff x="3928401" y="3237966"/>
            <a:chExt cx="1062038" cy="938213"/>
          </a:xfrm>
        </p:grpSpPr>
        <p:sp>
          <p:nvSpPr>
            <p:cNvPr id="32" name="Freeform 18"/>
            <p:cNvSpPr>
              <a:spLocks/>
            </p:cNvSpPr>
            <p:nvPr/>
          </p:nvSpPr>
          <p:spPr bwMode="auto">
            <a:xfrm rot="16200000">
              <a:off x="3990313" y="3176054"/>
              <a:ext cx="938213" cy="1062038"/>
            </a:xfrm>
            <a:custGeom>
              <a:avLst/>
              <a:gdLst>
                <a:gd name="T0" fmla="*/ 448 w 500"/>
                <a:gd name="T1" fmla="*/ 0 h 566"/>
                <a:gd name="T2" fmla="*/ 52 w 500"/>
                <a:gd name="T3" fmla="*/ 0 h 566"/>
                <a:gd name="T4" fmla="*/ 0 w 500"/>
                <a:gd name="T5" fmla="*/ 52 h 566"/>
                <a:gd name="T6" fmla="*/ 0 w 500"/>
                <a:gd name="T7" fmla="*/ 448 h 566"/>
                <a:gd name="T8" fmla="*/ 52 w 500"/>
                <a:gd name="T9" fmla="*/ 500 h 566"/>
                <a:gd name="T10" fmla="*/ 173 w 500"/>
                <a:gd name="T11" fmla="*/ 500 h 566"/>
                <a:gd name="T12" fmla="*/ 250 w 500"/>
                <a:gd name="T13" fmla="*/ 566 h 566"/>
                <a:gd name="T14" fmla="*/ 327 w 500"/>
                <a:gd name="T15" fmla="*/ 500 h 566"/>
                <a:gd name="T16" fmla="*/ 448 w 500"/>
                <a:gd name="T17" fmla="*/ 500 h 566"/>
                <a:gd name="T18" fmla="*/ 500 w 500"/>
                <a:gd name="T19" fmla="*/ 448 h 566"/>
                <a:gd name="T20" fmla="*/ 500 w 500"/>
                <a:gd name="T21" fmla="*/ 52 h 566"/>
                <a:gd name="T22" fmla="*/ 448 w 500"/>
                <a:gd name="T2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0" h="566">
                  <a:moveTo>
                    <a:pt x="448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0" y="477"/>
                    <a:pt x="24" y="500"/>
                    <a:pt x="52" y="500"/>
                  </a:cubicBezTo>
                  <a:cubicBezTo>
                    <a:pt x="173" y="500"/>
                    <a:pt x="173" y="500"/>
                    <a:pt x="173" y="500"/>
                  </a:cubicBezTo>
                  <a:cubicBezTo>
                    <a:pt x="250" y="566"/>
                    <a:pt x="250" y="566"/>
                    <a:pt x="250" y="566"/>
                  </a:cubicBezTo>
                  <a:cubicBezTo>
                    <a:pt x="327" y="500"/>
                    <a:pt x="327" y="500"/>
                    <a:pt x="327" y="500"/>
                  </a:cubicBezTo>
                  <a:cubicBezTo>
                    <a:pt x="448" y="500"/>
                    <a:pt x="448" y="500"/>
                    <a:pt x="448" y="500"/>
                  </a:cubicBezTo>
                  <a:cubicBezTo>
                    <a:pt x="477" y="500"/>
                    <a:pt x="500" y="477"/>
                    <a:pt x="500" y="448"/>
                  </a:cubicBezTo>
                  <a:cubicBezTo>
                    <a:pt x="500" y="52"/>
                    <a:pt x="500" y="52"/>
                    <a:pt x="500" y="52"/>
                  </a:cubicBezTo>
                  <a:cubicBezTo>
                    <a:pt x="500" y="23"/>
                    <a:pt x="477" y="0"/>
                    <a:pt x="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63"/>
            <p:cNvSpPr>
              <a:spLocks noEditPoints="1"/>
            </p:cNvSpPr>
            <p:nvPr/>
          </p:nvSpPr>
          <p:spPr bwMode="auto">
            <a:xfrm>
              <a:off x="4189831" y="3472313"/>
              <a:ext cx="469519" cy="469519"/>
            </a:xfrm>
            <a:custGeom>
              <a:avLst/>
              <a:gdLst>
                <a:gd name="T0" fmla="*/ 85 w 228"/>
                <a:gd name="T1" fmla="*/ 104 h 228"/>
                <a:gd name="T2" fmla="*/ 119 w 228"/>
                <a:gd name="T3" fmla="*/ 104 h 228"/>
                <a:gd name="T4" fmla="*/ 142 w 228"/>
                <a:gd name="T5" fmla="*/ 81 h 228"/>
                <a:gd name="T6" fmla="*/ 142 w 228"/>
                <a:gd name="T7" fmla="*/ 24 h 228"/>
                <a:gd name="T8" fmla="*/ 119 w 228"/>
                <a:gd name="T9" fmla="*/ 0 h 228"/>
                <a:gd name="T10" fmla="*/ 24 w 228"/>
                <a:gd name="T11" fmla="*/ 0 h 228"/>
                <a:gd name="T12" fmla="*/ 0 w 228"/>
                <a:gd name="T13" fmla="*/ 24 h 228"/>
                <a:gd name="T14" fmla="*/ 0 w 228"/>
                <a:gd name="T15" fmla="*/ 81 h 228"/>
                <a:gd name="T16" fmla="*/ 24 w 228"/>
                <a:gd name="T17" fmla="*/ 104 h 228"/>
                <a:gd name="T18" fmla="*/ 46 w 228"/>
                <a:gd name="T19" fmla="*/ 104 h 228"/>
                <a:gd name="T20" fmla="*/ 46 w 228"/>
                <a:gd name="T21" fmla="*/ 142 h 228"/>
                <a:gd name="T22" fmla="*/ 85 w 228"/>
                <a:gd name="T23" fmla="*/ 104 h 228"/>
                <a:gd name="T24" fmla="*/ 31 w 228"/>
                <a:gd name="T25" fmla="*/ 32 h 228"/>
                <a:gd name="T26" fmla="*/ 112 w 228"/>
                <a:gd name="T27" fmla="*/ 32 h 228"/>
                <a:gd name="T28" fmla="*/ 112 w 228"/>
                <a:gd name="T29" fmla="*/ 46 h 228"/>
                <a:gd name="T30" fmla="*/ 31 w 228"/>
                <a:gd name="T31" fmla="*/ 46 h 228"/>
                <a:gd name="T32" fmla="*/ 31 w 228"/>
                <a:gd name="T33" fmla="*/ 32 h 228"/>
                <a:gd name="T34" fmla="*/ 31 w 228"/>
                <a:gd name="T35" fmla="*/ 73 h 228"/>
                <a:gd name="T36" fmla="*/ 31 w 228"/>
                <a:gd name="T37" fmla="*/ 59 h 228"/>
                <a:gd name="T38" fmla="*/ 113 w 228"/>
                <a:gd name="T39" fmla="*/ 59 h 228"/>
                <a:gd name="T40" fmla="*/ 113 w 228"/>
                <a:gd name="T41" fmla="*/ 73 h 228"/>
                <a:gd name="T42" fmla="*/ 31 w 228"/>
                <a:gd name="T43" fmla="*/ 73 h 228"/>
                <a:gd name="T44" fmla="*/ 201 w 228"/>
                <a:gd name="T45" fmla="*/ 70 h 228"/>
                <a:gd name="T46" fmla="*/ 157 w 228"/>
                <a:gd name="T47" fmla="*/ 70 h 228"/>
                <a:gd name="T48" fmla="*/ 157 w 228"/>
                <a:gd name="T49" fmla="*/ 80 h 228"/>
                <a:gd name="T50" fmla="*/ 119 w 228"/>
                <a:gd name="T51" fmla="*/ 119 h 228"/>
                <a:gd name="T52" fmla="*/ 91 w 228"/>
                <a:gd name="T53" fmla="*/ 119 h 228"/>
                <a:gd name="T54" fmla="*/ 69 w 228"/>
                <a:gd name="T55" fmla="*/ 140 h 228"/>
                <a:gd name="T56" fmla="*/ 69 w 228"/>
                <a:gd name="T57" fmla="*/ 159 h 228"/>
                <a:gd name="T58" fmla="*/ 95 w 228"/>
                <a:gd name="T59" fmla="*/ 186 h 228"/>
                <a:gd name="T60" fmla="*/ 133 w 228"/>
                <a:gd name="T61" fmla="*/ 186 h 228"/>
                <a:gd name="T62" fmla="*/ 177 w 228"/>
                <a:gd name="T63" fmla="*/ 228 h 228"/>
                <a:gd name="T64" fmla="*/ 177 w 228"/>
                <a:gd name="T65" fmla="*/ 186 h 228"/>
                <a:gd name="T66" fmla="*/ 201 w 228"/>
                <a:gd name="T67" fmla="*/ 186 h 228"/>
                <a:gd name="T68" fmla="*/ 228 w 228"/>
                <a:gd name="T69" fmla="*/ 159 h 228"/>
                <a:gd name="T70" fmla="*/ 228 w 228"/>
                <a:gd name="T71" fmla="*/ 96 h 228"/>
                <a:gd name="T72" fmla="*/ 201 w 228"/>
                <a:gd name="T73" fmla="*/ 7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28">
                  <a:moveTo>
                    <a:pt x="85" y="104"/>
                  </a:moveTo>
                  <a:cubicBezTo>
                    <a:pt x="119" y="104"/>
                    <a:pt x="119" y="104"/>
                    <a:pt x="119" y="104"/>
                  </a:cubicBezTo>
                  <a:cubicBezTo>
                    <a:pt x="132" y="104"/>
                    <a:pt x="142" y="94"/>
                    <a:pt x="142" y="8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2" y="11"/>
                    <a:pt x="132" y="0"/>
                    <a:pt x="1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94"/>
                    <a:pt x="11" y="104"/>
                    <a:pt x="24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6" y="142"/>
                    <a:pt x="46" y="142"/>
                    <a:pt x="46" y="142"/>
                  </a:cubicBezTo>
                  <a:lnTo>
                    <a:pt x="85" y="104"/>
                  </a:lnTo>
                  <a:close/>
                  <a:moveTo>
                    <a:pt x="31" y="32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32"/>
                    <a:pt x="31" y="32"/>
                    <a:pt x="31" y="32"/>
                  </a:cubicBezTo>
                  <a:close/>
                  <a:moveTo>
                    <a:pt x="31" y="73"/>
                  </a:moveTo>
                  <a:cubicBezTo>
                    <a:pt x="31" y="59"/>
                    <a:pt x="31" y="59"/>
                    <a:pt x="31" y="59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3" y="73"/>
                    <a:pt x="113" y="73"/>
                    <a:pt x="113" y="73"/>
                  </a:cubicBezTo>
                  <a:lnTo>
                    <a:pt x="31" y="73"/>
                  </a:lnTo>
                  <a:close/>
                  <a:moveTo>
                    <a:pt x="201" y="70"/>
                  </a:moveTo>
                  <a:cubicBezTo>
                    <a:pt x="157" y="70"/>
                    <a:pt x="157" y="70"/>
                    <a:pt x="157" y="70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57" y="101"/>
                    <a:pt x="140" y="119"/>
                    <a:pt x="119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69" y="174"/>
                    <a:pt x="81" y="186"/>
                    <a:pt x="95" y="186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77" y="228"/>
                    <a:pt x="177" y="228"/>
                    <a:pt x="177" y="228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16" y="186"/>
                    <a:pt x="228" y="174"/>
                    <a:pt x="228" y="159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8" y="82"/>
                    <a:pt x="216" y="70"/>
                    <a:pt x="201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5" name="Text Placeholder 9"/>
          <p:cNvSpPr txBox="1">
            <a:spLocks/>
          </p:cNvSpPr>
          <p:nvPr/>
        </p:nvSpPr>
        <p:spPr>
          <a:xfrm>
            <a:off x="11320434" y="3872890"/>
            <a:ext cx="2678657" cy="5401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" name="Text Placeholder 9"/>
          <p:cNvSpPr txBox="1">
            <a:spLocks/>
          </p:cNvSpPr>
          <p:nvPr/>
        </p:nvSpPr>
        <p:spPr>
          <a:xfrm>
            <a:off x="11320433" y="6264638"/>
            <a:ext cx="2678657" cy="5401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Lorem ipsum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dolor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sit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amet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,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consectetur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adipiscing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elit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2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7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75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0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18" grpId="0"/>
      <p:bldP spid="23" grpId="0"/>
      <p:bldP spid="24" grpId="0"/>
      <p:bldP spid="26" grpId="0"/>
      <p:bldP spid="27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 HERE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779770" y="2926080"/>
            <a:ext cx="3624740" cy="2075320"/>
            <a:chOff x="5779770" y="2926080"/>
            <a:chExt cx="3624740" cy="2075320"/>
          </a:xfrm>
        </p:grpSpPr>
        <p:sp>
          <p:nvSpPr>
            <p:cNvPr id="4" name="TextBox 3"/>
            <p:cNvSpPr txBox="1"/>
            <p:nvPr/>
          </p:nvSpPr>
          <p:spPr>
            <a:xfrm>
              <a:off x="5779770" y="2926080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70983" y="3311545"/>
              <a:ext cx="14305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Greetings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98820" y="3616405"/>
              <a:ext cx="360569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dolor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sit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amet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consectetur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adipiscing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Morbi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eros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quam,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elementum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non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suscipit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eu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sagittis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at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leo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Mauris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570720" y="2926080"/>
            <a:ext cx="3624740" cy="2075320"/>
            <a:chOff x="9570720" y="2926080"/>
            <a:chExt cx="3624740" cy="2075320"/>
          </a:xfrm>
        </p:grpSpPr>
        <p:sp>
          <p:nvSpPr>
            <p:cNvPr id="7" name="TextBox 6"/>
            <p:cNvSpPr txBox="1"/>
            <p:nvPr/>
          </p:nvSpPr>
          <p:spPr>
            <a:xfrm>
              <a:off x="9570720" y="2926080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61933" y="3311545"/>
              <a:ext cx="15571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Our Teams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89770" y="3616405"/>
              <a:ext cx="360569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dolor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sit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amet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consectetur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adipiscing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Morbi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eros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quam,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elementum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non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suscipit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eu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sagittis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at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leo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Mauris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380720" y="2926080"/>
            <a:ext cx="3624740" cy="2075320"/>
            <a:chOff x="13380720" y="2926080"/>
            <a:chExt cx="3624740" cy="2075320"/>
          </a:xfrm>
        </p:grpSpPr>
        <p:sp>
          <p:nvSpPr>
            <p:cNvPr id="10" name="TextBox 9"/>
            <p:cNvSpPr txBox="1"/>
            <p:nvPr/>
          </p:nvSpPr>
          <p:spPr>
            <a:xfrm>
              <a:off x="13380720" y="2926080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71933" y="3311545"/>
              <a:ext cx="1257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Strategy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399770" y="3616405"/>
              <a:ext cx="360569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dolor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sit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amet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consectetur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adipiscing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Morbi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eros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quam,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elementum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non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suscipit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eu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sagittis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at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leo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Mauris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60720" y="5018612"/>
            <a:ext cx="3624740" cy="2075320"/>
            <a:chOff x="5760720" y="5018612"/>
            <a:chExt cx="3624740" cy="2075320"/>
          </a:xfrm>
        </p:grpSpPr>
        <p:sp>
          <p:nvSpPr>
            <p:cNvPr id="13" name="TextBox 12"/>
            <p:cNvSpPr txBox="1"/>
            <p:nvPr/>
          </p:nvSpPr>
          <p:spPr>
            <a:xfrm>
              <a:off x="5760720" y="5018612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51933" y="5404077"/>
              <a:ext cx="1096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Review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79770" y="5708937"/>
              <a:ext cx="360569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dolor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sit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amet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consectetur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adipiscing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Morbi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eros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quam,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elementum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non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suscipit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eu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sagittis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at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leo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Mauris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551670" y="5018612"/>
            <a:ext cx="3624740" cy="2075320"/>
            <a:chOff x="9551670" y="5018612"/>
            <a:chExt cx="3624740" cy="2075320"/>
          </a:xfrm>
        </p:grpSpPr>
        <p:sp>
          <p:nvSpPr>
            <p:cNvPr id="16" name="TextBox 15"/>
            <p:cNvSpPr txBox="1"/>
            <p:nvPr/>
          </p:nvSpPr>
          <p:spPr>
            <a:xfrm>
              <a:off x="9551670" y="5018612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442883" y="5404077"/>
              <a:ext cx="24747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Your Header Here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70720" y="5708937"/>
              <a:ext cx="360569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dolor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sit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amet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consectetur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adipiscing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Morbi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eros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quam,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elementum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non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suscipit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eu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sagittis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at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leo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Mauris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3361670" y="5018612"/>
            <a:ext cx="3624740" cy="2075320"/>
            <a:chOff x="13361670" y="5018612"/>
            <a:chExt cx="3624740" cy="2075320"/>
          </a:xfrm>
        </p:grpSpPr>
        <p:sp>
          <p:nvSpPr>
            <p:cNvPr id="19" name="TextBox 18"/>
            <p:cNvSpPr txBox="1"/>
            <p:nvPr/>
          </p:nvSpPr>
          <p:spPr>
            <a:xfrm>
              <a:off x="13361670" y="5018612"/>
              <a:ext cx="10374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06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252883" y="5404077"/>
              <a:ext cx="24747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Your Header Here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380720" y="5708937"/>
              <a:ext cx="360569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Lorem ipsum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dolor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sit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amet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consectetur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adipiscing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Morbi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eros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quam,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elementum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non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suscipit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eu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,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sagittis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at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leo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 </a:t>
              </a:r>
              <a:r>
                <a:rPr kumimoji="0" lang="en-GB" sz="14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Mauris</a:t>
              </a: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2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b="1" dirty="0">
                <a:solidFill>
                  <a:srgbClr val="513F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solidFill>
                <a:srgbClr val="513F2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43964" y="3017280"/>
            <a:ext cx="2474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Header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43964" y="3285661"/>
            <a:ext cx="36056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3964" y="4541356"/>
            <a:ext cx="2474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Header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3964" y="4809737"/>
            <a:ext cx="36056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3964" y="6028953"/>
            <a:ext cx="2474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Header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3964" y="6333813"/>
            <a:ext cx="36056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49414" y="3017280"/>
            <a:ext cx="2474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Header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49414" y="3285661"/>
            <a:ext cx="36056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549414" y="4504877"/>
            <a:ext cx="2474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Header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549414" y="4809737"/>
            <a:ext cx="36056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49414" y="6028953"/>
            <a:ext cx="2474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Header Here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49414" y="6333813"/>
            <a:ext cx="360569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kumimoji="0" lang="en-GB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Oval 16"/>
          <p:cNvSpPr/>
          <p:nvPr/>
        </p:nvSpPr>
        <p:spPr>
          <a:xfrm rot="10800000">
            <a:off x="11266504" y="3057027"/>
            <a:ext cx="1111460" cy="11046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Freeform 24"/>
          <p:cNvSpPr>
            <a:spLocks noEditPoints="1"/>
          </p:cNvSpPr>
          <p:nvPr/>
        </p:nvSpPr>
        <p:spPr bwMode="auto">
          <a:xfrm>
            <a:off x="11425209" y="3130925"/>
            <a:ext cx="806349" cy="911526"/>
          </a:xfrm>
          <a:custGeom>
            <a:avLst/>
            <a:gdLst>
              <a:gd name="T0" fmla="*/ 62 w 240"/>
              <a:gd name="T1" fmla="*/ 49 h 272"/>
              <a:gd name="T2" fmla="*/ 35 w 240"/>
              <a:gd name="T3" fmla="*/ 35 h 272"/>
              <a:gd name="T4" fmla="*/ 49 w 240"/>
              <a:gd name="T5" fmla="*/ 62 h 272"/>
              <a:gd name="T6" fmla="*/ 62 w 240"/>
              <a:gd name="T7" fmla="*/ 62 h 272"/>
              <a:gd name="T8" fmla="*/ 9 w 240"/>
              <a:gd name="T9" fmla="*/ 111 h 272"/>
              <a:gd name="T10" fmla="*/ 9 w 240"/>
              <a:gd name="T11" fmla="*/ 130 h 272"/>
              <a:gd name="T12" fmla="*/ 38 w 240"/>
              <a:gd name="T13" fmla="*/ 120 h 272"/>
              <a:gd name="T14" fmla="*/ 120 w 240"/>
              <a:gd name="T15" fmla="*/ 38 h 272"/>
              <a:gd name="T16" fmla="*/ 129 w 240"/>
              <a:gd name="T17" fmla="*/ 10 h 272"/>
              <a:gd name="T18" fmla="*/ 111 w 240"/>
              <a:gd name="T19" fmla="*/ 10 h 272"/>
              <a:gd name="T20" fmla="*/ 120 w 240"/>
              <a:gd name="T21" fmla="*/ 38 h 272"/>
              <a:gd name="T22" fmla="*/ 107 w 240"/>
              <a:gd name="T23" fmla="*/ 272 h 272"/>
              <a:gd name="T24" fmla="*/ 153 w 240"/>
              <a:gd name="T25" fmla="*/ 253 h 272"/>
              <a:gd name="T26" fmla="*/ 87 w 240"/>
              <a:gd name="T27" fmla="*/ 244 h 272"/>
              <a:gd name="T28" fmla="*/ 205 w 240"/>
              <a:gd name="T29" fmla="*/ 35 h 272"/>
              <a:gd name="T30" fmla="*/ 178 w 240"/>
              <a:gd name="T31" fmla="*/ 49 h 272"/>
              <a:gd name="T32" fmla="*/ 185 w 240"/>
              <a:gd name="T33" fmla="*/ 65 h 272"/>
              <a:gd name="T34" fmla="*/ 205 w 240"/>
              <a:gd name="T35" fmla="*/ 49 h 272"/>
              <a:gd name="T36" fmla="*/ 120 w 240"/>
              <a:gd name="T37" fmla="*/ 49 h 272"/>
              <a:gd name="T38" fmla="*/ 61 w 240"/>
              <a:gd name="T39" fmla="*/ 156 h 272"/>
              <a:gd name="T40" fmla="*/ 78 w 240"/>
              <a:gd name="T41" fmla="*/ 186 h 272"/>
              <a:gd name="T42" fmla="*/ 75 w 240"/>
              <a:gd name="T43" fmla="*/ 199 h 272"/>
              <a:gd name="T44" fmla="*/ 69 w 240"/>
              <a:gd name="T45" fmla="*/ 229 h 272"/>
              <a:gd name="T46" fmla="*/ 166 w 240"/>
              <a:gd name="T47" fmla="*/ 235 h 272"/>
              <a:gd name="T48" fmla="*/ 171 w 240"/>
              <a:gd name="T49" fmla="*/ 204 h 272"/>
              <a:gd name="T50" fmla="*/ 162 w 240"/>
              <a:gd name="T51" fmla="*/ 199 h 272"/>
              <a:gd name="T52" fmla="*/ 178 w 240"/>
              <a:gd name="T53" fmla="*/ 158 h 272"/>
              <a:gd name="T54" fmla="*/ 120 w 240"/>
              <a:gd name="T55" fmla="*/ 49 h 272"/>
              <a:gd name="T56" fmla="*/ 117 w 240"/>
              <a:gd name="T57" fmla="*/ 136 h 272"/>
              <a:gd name="T58" fmla="*/ 120 w 240"/>
              <a:gd name="T59" fmla="*/ 170 h 272"/>
              <a:gd name="T60" fmla="*/ 143 w 240"/>
              <a:gd name="T61" fmla="*/ 186 h 272"/>
              <a:gd name="T62" fmla="*/ 127 w 240"/>
              <a:gd name="T63" fmla="*/ 199 h 272"/>
              <a:gd name="T64" fmla="*/ 141 w 240"/>
              <a:gd name="T65" fmla="*/ 136 h 272"/>
              <a:gd name="T66" fmla="*/ 141 w 240"/>
              <a:gd name="T67" fmla="*/ 107 h 272"/>
              <a:gd name="T68" fmla="*/ 125 w 240"/>
              <a:gd name="T69" fmla="*/ 127 h 272"/>
              <a:gd name="T70" fmla="*/ 111 w 240"/>
              <a:gd name="T71" fmla="*/ 111 h 272"/>
              <a:gd name="T72" fmla="*/ 85 w 240"/>
              <a:gd name="T73" fmla="*/ 122 h 272"/>
              <a:gd name="T74" fmla="*/ 107 w 240"/>
              <a:gd name="T75" fmla="*/ 136 h 272"/>
              <a:gd name="T76" fmla="*/ 97 w 240"/>
              <a:gd name="T77" fmla="*/ 199 h 272"/>
              <a:gd name="T78" fmla="*/ 78 w 240"/>
              <a:gd name="T79" fmla="*/ 147 h 272"/>
              <a:gd name="T80" fmla="*/ 77 w 240"/>
              <a:gd name="T81" fmla="*/ 146 h 272"/>
              <a:gd name="T82" fmla="*/ 120 w 240"/>
              <a:gd name="T83" fmla="*/ 68 h 272"/>
              <a:gd name="T84" fmla="*/ 162 w 240"/>
              <a:gd name="T85" fmla="*/ 147 h 272"/>
              <a:gd name="T86" fmla="*/ 138 w 240"/>
              <a:gd name="T87" fmla="*/ 117 h 272"/>
              <a:gd name="T88" fmla="*/ 147 w 240"/>
              <a:gd name="T89" fmla="*/ 122 h 272"/>
              <a:gd name="T90" fmla="*/ 135 w 240"/>
              <a:gd name="T91" fmla="*/ 127 h 272"/>
              <a:gd name="T92" fmla="*/ 100 w 240"/>
              <a:gd name="T93" fmla="*/ 127 h 272"/>
              <a:gd name="T94" fmla="*/ 100 w 240"/>
              <a:gd name="T95" fmla="*/ 116 h 272"/>
              <a:gd name="T96" fmla="*/ 107 w 240"/>
              <a:gd name="T97" fmla="*/ 127 h 272"/>
              <a:gd name="T98" fmla="*/ 212 w 240"/>
              <a:gd name="T99" fmla="*/ 111 h 272"/>
              <a:gd name="T100" fmla="*/ 212 w 240"/>
              <a:gd name="T101" fmla="*/ 130 h 272"/>
              <a:gd name="T102" fmla="*/ 240 w 240"/>
              <a:gd name="T103" fmla="*/ 12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40" h="272">
                <a:moveTo>
                  <a:pt x="62" y="62"/>
                </a:moveTo>
                <a:cubicBezTo>
                  <a:pt x="66" y="58"/>
                  <a:pt x="66" y="52"/>
                  <a:pt x="62" y="49"/>
                </a:cubicBezTo>
                <a:cubicBezTo>
                  <a:pt x="49" y="35"/>
                  <a:pt x="49" y="35"/>
                  <a:pt x="49" y="35"/>
                </a:cubicBezTo>
                <a:cubicBezTo>
                  <a:pt x="45" y="32"/>
                  <a:pt x="39" y="32"/>
                  <a:pt x="35" y="35"/>
                </a:cubicBezTo>
                <a:cubicBezTo>
                  <a:pt x="32" y="39"/>
                  <a:pt x="32" y="45"/>
                  <a:pt x="35" y="49"/>
                </a:cubicBezTo>
                <a:cubicBezTo>
                  <a:pt x="49" y="62"/>
                  <a:pt x="49" y="62"/>
                  <a:pt x="49" y="62"/>
                </a:cubicBezTo>
                <a:cubicBezTo>
                  <a:pt x="50" y="64"/>
                  <a:pt x="53" y="65"/>
                  <a:pt x="55" y="65"/>
                </a:cubicBezTo>
                <a:cubicBezTo>
                  <a:pt x="58" y="65"/>
                  <a:pt x="60" y="64"/>
                  <a:pt x="62" y="62"/>
                </a:cubicBezTo>
                <a:moveTo>
                  <a:pt x="28" y="111"/>
                </a:moveTo>
                <a:cubicBezTo>
                  <a:pt x="9" y="111"/>
                  <a:pt x="9" y="111"/>
                  <a:pt x="9" y="111"/>
                </a:cubicBezTo>
                <a:cubicBezTo>
                  <a:pt x="4" y="111"/>
                  <a:pt x="0" y="115"/>
                  <a:pt x="0" y="120"/>
                </a:cubicBezTo>
                <a:cubicBezTo>
                  <a:pt x="0" y="125"/>
                  <a:pt x="4" y="130"/>
                  <a:pt x="9" y="130"/>
                </a:cubicBezTo>
                <a:cubicBezTo>
                  <a:pt x="28" y="130"/>
                  <a:pt x="28" y="130"/>
                  <a:pt x="28" y="130"/>
                </a:cubicBezTo>
                <a:cubicBezTo>
                  <a:pt x="34" y="130"/>
                  <a:pt x="38" y="125"/>
                  <a:pt x="38" y="120"/>
                </a:cubicBezTo>
                <a:cubicBezTo>
                  <a:pt x="38" y="115"/>
                  <a:pt x="34" y="111"/>
                  <a:pt x="28" y="111"/>
                </a:cubicBezTo>
                <a:moveTo>
                  <a:pt x="120" y="38"/>
                </a:moveTo>
                <a:cubicBezTo>
                  <a:pt x="125" y="38"/>
                  <a:pt x="129" y="34"/>
                  <a:pt x="129" y="29"/>
                </a:cubicBezTo>
                <a:cubicBezTo>
                  <a:pt x="129" y="10"/>
                  <a:pt x="129" y="10"/>
                  <a:pt x="129" y="10"/>
                </a:cubicBezTo>
                <a:cubicBezTo>
                  <a:pt x="129" y="4"/>
                  <a:pt x="125" y="0"/>
                  <a:pt x="120" y="0"/>
                </a:cubicBezTo>
                <a:cubicBezTo>
                  <a:pt x="115" y="0"/>
                  <a:pt x="111" y="4"/>
                  <a:pt x="111" y="10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34"/>
                  <a:pt x="115" y="38"/>
                  <a:pt x="120" y="38"/>
                </a:cubicBezTo>
                <a:moveTo>
                  <a:pt x="87" y="253"/>
                </a:moveTo>
                <a:cubicBezTo>
                  <a:pt x="87" y="264"/>
                  <a:pt x="96" y="272"/>
                  <a:pt x="107" y="272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44" y="272"/>
                  <a:pt x="153" y="264"/>
                  <a:pt x="153" y="253"/>
                </a:cubicBezTo>
                <a:cubicBezTo>
                  <a:pt x="153" y="244"/>
                  <a:pt x="153" y="244"/>
                  <a:pt x="153" y="244"/>
                </a:cubicBezTo>
                <a:cubicBezTo>
                  <a:pt x="87" y="244"/>
                  <a:pt x="87" y="244"/>
                  <a:pt x="87" y="244"/>
                </a:cubicBezTo>
                <a:cubicBezTo>
                  <a:pt x="87" y="253"/>
                  <a:pt x="87" y="253"/>
                  <a:pt x="87" y="253"/>
                </a:cubicBezTo>
                <a:close/>
                <a:moveTo>
                  <a:pt x="205" y="35"/>
                </a:moveTo>
                <a:cubicBezTo>
                  <a:pt x="201" y="32"/>
                  <a:pt x="195" y="32"/>
                  <a:pt x="192" y="35"/>
                </a:cubicBezTo>
                <a:cubicBezTo>
                  <a:pt x="178" y="49"/>
                  <a:pt x="178" y="49"/>
                  <a:pt x="178" y="49"/>
                </a:cubicBezTo>
                <a:cubicBezTo>
                  <a:pt x="174" y="52"/>
                  <a:pt x="174" y="58"/>
                  <a:pt x="178" y="62"/>
                </a:cubicBezTo>
                <a:cubicBezTo>
                  <a:pt x="180" y="64"/>
                  <a:pt x="182" y="65"/>
                  <a:pt x="185" y="65"/>
                </a:cubicBezTo>
                <a:cubicBezTo>
                  <a:pt x="187" y="65"/>
                  <a:pt x="190" y="64"/>
                  <a:pt x="192" y="62"/>
                </a:cubicBezTo>
                <a:cubicBezTo>
                  <a:pt x="205" y="49"/>
                  <a:pt x="205" y="49"/>
                  <a:pt x="205" y="49"/>
                </a:cubicBezTo>
                <a:cubicBezTo>
                  <a:pt x="209" y="45"/>
                  <a:pt x="209" y="39"/>
                  <a:pt x="205" y="35"/>
                </a:cubicBezTo>
                <a:moveTo>
                  <a:pt x="120" y="49"/>
                </a:moveTo>
                <a:cubicBezTo>
                  <a:pt x="81" y="49"/>
                  <a:pt x="50" y="80"/>
                  <a:pt x="50" y="118"/>
                </a:cubicBezTo>
                <a:cubicBezTo>
                  <a:pt x="50" y="132"/>
                  <a:pt x="54" y="145"/>
                  <a:pt x="61" y="156"/>
                </a:cubicBezTo>
                <a:cubicBezTo>
                  <a:pt x="62" y="157"/>
                  <a:pt x="62" y="158"/>
                  <a:pt x="62" y="158"/>
                </a:cubicBezTo>
                <a:cubicBezTo>
                  <a:pt x="75" y="176"/>
                  <a:pt x="78" y="182"/>
                  <a:pt x="78" y="186"/>
                </a:cubicBezTo>
                <a:cubicBezTo>
                  <a:pt x="78" y="199"/>
                  <a:pt x="78" y="199"/>
                  <a:pt x="78" y="199"/>
                </a:cubicBezTo>
                <a:cubicBezTo>
                  <a:pt x="75" y="199"/>
                  <a:pt x="75" y="199"/>
                  <a:pt x="75" y="199"/>
                </a:cubicBezTo>
                <a:cubicBezTo>
                  <a:pt x="71" y="199"/>
                  <a:pt x="69" y="200"/>
                  <a:pt x="69" y="204"/>
                </a:cubicBezTo>
                <a:cubicBezTo>
                  <a:pt x="69" y="229"/>
                  <a:pt x="69" y="229"/>
                  <a:pt x="69" y="229"/>
                </a:cubicBezTo>
                <a:cubicBezTo>
                  <a:pt x="69" y="233"/>
                  <a:pt x="71" y="235"/>
                  <a:pt x="75" y="235"/>
                </a:cubicBezTo>
                <a:cubicBezTo>
                  <a:pt x="166" y="235"/>
                  <a:pt x="166" y="235"/>
                  <a:pt x="166" y="235"/>
                </a:cubicBezTo>
                <a:cubicBezTo>
                  <a:pt x="169" y="235"/>
                  <a:pt x="171" y="233"/>
                  <a:pt x="171" y="229"/>
                </a:cubicBezTo>
                <a:cubicBezTo>
                  <a:pt x="171" y="204"/>
                  <a:pt x="171" y="204"/>
                  <a:pt x="171" y="204"/>
                </a:cubicBezTo>
                <a:cubicBezTo>
                  <a:pt x="171" y="200"/>
                  <a:pt x="169" y="199"/>
                  <a:pt x="166" y="199"/>
                </a:cubicBezTo>
                <a:cubicBezTo>
                  <a:pt x="162" y="199"/>
                  <a:pt x="162" y="199"/>
                  <a:pt x="162" y="199"/>
                </a:cubicBezTo>
                <a:cubicBezTo>
                  <a:pt x="162" y="186"/>
                  <a:pt x="162" y="186"/>
                  <a:pt x="162" y="186"/>
                </a:cubicBezTo>
                <a:cubicBezTo>
                  <a:pt x="162" y="183"/>
                  <a:pt x="163" y="178"/>
                  <a:pt x="178" y="158"/>
                </a:cubicBezTo>
                <a:cubicBezTo>
                  <a:pt x="186" y="146"/>
                  <a:pt x="190" y="133"/>
                  <a:pt x="190" y="118"/>
                </a:cubicBezTo>
                <a:cubicBezTo>
                  <a:pt x="190" y="80"/>
                  <a:pt x="159" y="49"/>
                  <a:pt x="120" y="49"/>
                </a:cubicBezTo>
                <a:moveTo>
                  <a:pt x="120" y="170"/>
                </a:moveTo>
                <a:cubicBezTo>
                  <a:pt x="117" y="136"/>
                  <a:pt x="117" y="136"/>
                  <a:pt x="117" y="136"/>
                </a:cubicBezTo>
                <a:cubicBezTo>
                  <a:pt x="124" y="136"/>
                  <a:pt x="124" y="136"/>
                  <a:pt x="124" y="136"/>
                </a:cubicBezTo>
                <a:lnTo>
                  <a:pt x="120" y="170"/>
                </a:lnTo>
                <a:close/>
                <a:moveTo>
                  <a:pt x="162" y="147"/>
                </a:moveTo>
                <a:cubicBezTo>
                  <a:pt x="147" y="168"/>
                  <a:pt x="143" y="176"/>
                  <a:pt x="143" y="186"/>
                </a:cubicBezTo>
                <a:cubicBezTo>
                  <a:pt x="143" y="199"/>
                  <a:pt x="143" y="199"/>
                  <a:pt x="143" y="199"/>
                </a:cubicBezTo>
                <a:cubicBezTo>
                  <a:pt x="127" y="199"/>
                  <a:pt x="127" y="199"/>
                  <a:pt x="127" y="199"/>
                </a:cubicBezTo>
                <a:cubicBezTo>
                  <a:pt x="134" y="136"/>
                  <a:pt x="134" y="136"/>
                  <a:pt x="134" y="136"/>
                </a:cubicBezTo>
                <a:cubicBezTo>
                  <a:pt x="141" y="136"/>
                  <a:pt x="141" y="136"/>
                  <a:pt x="141" y="136"/>
                </a:cubicBezTo>
                <a:cubicBezTo>
                  <a:pt x="149" y="136"/>
                  <a:pt x="156" y="130"/>
                  <a:pt x="156" y="122"/>
                </a:cubicBezTo>
                <a:cubicBezTo>
                  <a:pt x="156" y="113"/>
                  <a:pt x="149" y="107"/>
                  <a:pt x="141" y="107"/>
                </a:cubicBezTo>
                <a:cubicBezTo>
                  <a:pt x="137" y="107"/>
                  <a:pt x="134" y="108"/>
                  <a:pt x="131" y="111"/>
                </a:cubicBezTo>
                <a:cubicBezTo>
                  <a:pt x="127" y="115"/>
                  <a:pt x="125" y="122"/>
                  <a:pt x="125" y="127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6" y="122"/>
                  <a:pt x="115" y="116"/>
                  <a:pt x="111" y="111"/>
                </a:cubicBezTo>
                <a:cubicBezTo>
                  <a:pt x="108" y="108"/>
                  <a:pt x="104" y="107"/>
                  <a:pt x="100" y="107"/>
                </a:cubicBezTo>
                <a:cubicBezTo>
                  <a:pt x="92" y="107"/>
                  <a:pt x="85" y="113"/>
                  <a:pt x="85" y="122"/>
                </a:cubicBezTo>
                <a:cubicBezTo>
                  <a:pt x="85" y="130"/>
                  <a:pt x="92" y="136"/>
                  <a:pt x="100" y="136"/>
                </a:cubicBezTo>
                <a:cubicBezTo>
                  <a:pt x="107" y="136"/>
                  <a:pt x="107" y="136"/>
                  <a:pt x="107" y="136"/>
                </a:cubicBezTo>
                <a:cubicBezTo>
                  <a:pt x="114" y="199"/>
                  <a:pt x="114" y="199"/>
                  <a:pt x="114" y="199"/>
                </a:cubicBezTo>
                <a:cubicBezTo>
                  <a:pt x="97" y="199"/>
                  <a:pt x="97" y="199"/>
                  <a:pt x="97" y="199"/>
                </a:cubicBezTo>
                <a:cubicBezTo>
                  <a:pt x="97" y="186"/>
                  <a:pt x="97" y="186"/>
                  <a:pt x="97" y="186"/>
                </a:cubicBezTo>
                <a:cubicBezTo>
                  <a:pt x="97" y="177"/>
                  <a:pt x="93" y="168"/>
                  <a:pt x="78" y="147"/>
                </a:cubicBezTo>
                <a:cubicBezTo>
                  <a:pt x="78" y="147"/>
                  <a:pt x="78" y="147"/>
                  <a:pt x="78" y="147"/>
                </a:cubicBezTo>
                <a:cubicBezTo>
                  <a:pt x="77" y="146"/>
                  <a:pt x="77" y="146"/>
                  <a:pt x="77" y="146"/>
                </a:cubicBezTo>
                <a:cubicBezTo>
                  <a:pt x="71" y="138"/>
                  <a:pt x="68" y="128"/>
                  <a:pt x="68" y="118"/>
                </a:cubicBezTo>
                <a:cubicBezTo>
                  <a:pt x="68" y="91"/>
                  <a:pt x="92" y="68"/>
                  <a:pt x="120" y="68"/>
                </a:cubicBezTo>
                <a:cubicBezTo>
                  <a:pt x="148" y="68"/>
                  <a:pt x="172" y="91"/>
                  <a:pt x="172" y="118"/>
                </a:cubicBezTo>
                <a:cubicBezTo>
                  <a:pt x="172" y="129"/>
                  <a:pt x="168" y="139"/>
                  <a:pt x="162" y="147"/>
                </a:cubicBezTo>
                <a:moveTo>
                  <a:pt x="135" y="127"/>
                </a:moveTo>
                <a:cubicBezTo>
                  <a:pt x="135" y="124"/>
                  <a:pt x="136" y="119"/>
                  <a:pt x="138" y="117"/>
                </a:cubicBezTo>
                <a:cubicBezTo>
                  <a:pt x="139" y="116"/>
                  <a:pt x="140" y="116"/>
                  <a:pt x="141" y="116"/>
                </a:cubicBezTo>
                <a:cubicBezTo>
                  <a:pt x="144" y="116"/>
                  <a:pt x="147" y="119"/>
                  <a:pt x="147" y="122"/>
                </a:cubicBezTo>
                <a:cubicBezTo>
                  <a:pt x="147" y="125"/>
                  <a:pt x="144" y="127"/>
                  <a:pt x="141" y="127"/>
                </a:cubicBezTo>
                <a:cubicBezTo>
                  <a:pt x="135" y="127"/>
                  <a:pt x="135" y="127"/>
                  <a:pt x="135" y="127"/>
                </a:cubicBezTo>
                <a:close/>
                <a:moveTo>
                  <a:pt x="107" y="127"/>
                </a:moveTo>
                <a:cubicBezTo>
                  <a:pt x="100" y="127"/>
                  <a:pt x="100" y="127"/>
                  <a:pt x="100" y="127"/>
                </a:cubicBezTo>
                <a:cubicBezTo>
                  <a:pt x="97" y="127"/>
                  <a:pt x="94" y="125"/>
                  <a:pt x="94" y="122"/>
                </a:cubicBezTo>
                <a:cubicBezTo>
                  <a:pt x="94" y="119"/>
                  <a:pt x="97" y="116"/>
                  <a:pt x="100" y="116"/>
                </a:cubicBezTo>
                <a:cubicBezTo>
                  <a:pt x="102" y="116"/>
                  <a:pt x="103" y="117"/>
                  <a:pt x="104" y="118"/>
                </a:cubicBezTo>
                <a:cubicBezTo>
                  <a:pt x="106" y="120"/>
                  <a:pt x="107" y="124"/>
                  <a:pt x="107" y="127"/>
                </a:cubicBezTo>
                <a:moveTo>
                  <a:pt x="231" y="111"/>
                </a:moveTo>
                <a:cubicBezTo>
                  <a:pt x="212" y="111"/>
                  <a:pt x="212" y="111"/>
                  <a:pt x="212" y="111"/>
                </a:cubicBezTo>
                <a:cubicBezTo>
                  <a:pt x="206" y="111"/>
                  <a:pt x="202" y="115"/>
                  <a:pt x="202" y="120"/>
                </a:cubicBezTo>
                <a:cubicBezTo>
                  <a:pt x="202" y="125"/>
                  <a:pt x="206" y="130"/>
                  <a:pt x="212" y="130"/>
                </a:cubicBezTo>
                <a:cubicBezTo>
                  <a:pt x="231" y="130"/>
                  <a:pt x="231" y="130"/>
                  <a:pt x="231" y="130"/>
                </a:cubicBezTo>
                <a:cubicBezTo>
                  <a:pt x="236" y="130"/>
                  <a:pt x="240" y="125"/>
                  <a:pt x="240" y="120"/>
                </a:cubicBezTo>
                <a:cubicBezTo>
                  <a:pt x="240" y="115"/>
                  <a:pt x="236" y="111"/>
                  <a:pt x="231" y="111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Oval 19"/>
          <p:cNvSpPr/>
          <p:nvPr/>
        </p:nvSpPr>
        <p:spPr>
          <a:xfrm rot="10800000">
            <a:off x="5799154" y="3057027"/>
            <a:ext cx="1111460" cy="11046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Freeform 30"/>
          <p:cNvSpPr>
            <a:spLocks noEditPoints="1"/>
          </p:cNvSpPr>
          <p:nvPr/>
        </p:nvSpPr>
        <p:spPr bwMode="auto">
          <a:xfrm>
            <a:off x="5974900" y="3226175"/>
            <a:ext cx="765449" cy="765446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Oval 22"/>
          <p:cNvSpPr/>
          <p:nvPr/>
        </p:nvSpPr>
        <p:spPr>
          <a:xfrm rot="10800000">
            <a:off x="5799154" y="6105181"/>
            <a:ext cx="1111460" cy="11046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Freeform 32"/>
          <p:cNvSpPr>
            <a:spLocks noEditPoints="1"/>
          </p:cNvSpPr>
          <p:nvPr/>
        </p:nvSpPr>
        <p:spPr bwMode="auto">
          <a:xfrm>
            <a:off x="5975439" y="6271784"/>
            <a:ext cx="753764" cy="616448"/>
          </a:xfrm>
          <a:custGeom>
            <a:avLst/>
            <a:gdLst>
              <a:gd name="T0" fmla="*/ 0 w 225"/>
              <a:gd name="T1" fmla="*/ 69 h 184"/>
              <a:gd name="T2" fmla="*/ 0 w 225"/>
              <a:gd name="T3" fmla="*/ 172 h 184"/>
              <a:gd name="T4" fmla="*/ 5 w 225"/>
              <a:gd name="T5" fmla="*/ 177 h 184"/>
              <a:gd name="T6" fmla="*/ 58 w 225"/>
              <a:gd name="T7" fmla="*/ 177 h 184"/>
              <a:gd name="T8" fmla="*/ 58 w 225"/>
              <a:gd name="T9" fmla="*/ 65 h 184"/>
              <a:gd name="T10" fmla="*/ 5 w 225"/>
              <a:gd name="T11" fmla="*/ 65 h 184"/>
              <a:gd name="T12" fmla="*/ 0 w 225"/>
              <a:gd name="T13" fmla="*/ 69 h 184"/>
              <a:gd name="T14" fmla="*/ 24 w 225"/>
              <a:gd name="T15" fmla="*/ 147 h 184"/>
              <a:gd name="T16" fmla="*/ 32 w 225"/>
              <a:gd name="T17" fmla="*/ 155 h 184"/>
              <a:gd name="T18" fmla="*/ 24 w 225"/>
              <a:gd name="T19" fmla="*/ 163 h 184"/>
              <a:gd name="T20" fmla="*/ 17 w 225"/>
              <a:gd name="T21" fmla="*/ 155 h 184"/>
              <a:gd name="T22" fmla="*/ 24 w 225"/>
              <a:gd name="T23" fmla="*/ 147 h 184"/>
              <a:gd name="T24" fmla="*/ 206 w 225"/>
              <a:gd name="T25" fmla="*/ 69 h 184"/>
              <a:gd name="T26" fmla="*/ 160 w 225"/>
              <a:gd name="T27" fmla="*/ 69 h 184"/>
              <a:gd name="T28" fmla="*/ 146 w 225"/>
              <a:gd name="T29" fmla="*/ 55 h 184"/>
              <a:gd name="T30" fmla="*/ 153 w 225"/>
              <a:gd name="T31" fmla="*/ 14 h 184"/>
              <a:gd name="T32" fmla="*/ 141 w 225"/>
              <a:gd name="T33" fmla="*/ 0 h 184"/>
              <a:gd name="T34" fmla="*/ 139 w 225"/>
              <a:gd name="T35" fmla="*/ 0 h 184"/>
              <a:gd name="T36" fmla="*/ 124 w 225"/>
              <a:gd name="T37" fmla="*/ 10 h 184"/>
              <a:gd name="T38" fmla="*/ 98 w 225"/>
              <a:gd name="T39" fmla="*/ 70 h 184"/>
              <a:gd name="T40" fmla="*/ 92 w 225"/>
              <a:gd name="T41" fmla="*/ 74 h 184"/>
              <a:gd name="T42" fmla="*/ 66 w 225"/>
              <a:gd name="T43" fmla="*/ 74 h 184"/>
              <a:gd name="T44" fmla="*/ 66 w 225"/>
              <a:gd name="T45" fmla="*/ 165 h 184"/>
              <a:gd name="T46" fmla="*/ 76 w 225"/>
              <a:gd name="T47" fmla="*/ 165 h 184"/>
              <a:gd name="T48" fmla="*/ 93 w 225"/>
              <a:gd name="T49" fmla="*/ 171 h 184"/>
              <a:gd name="T50" fmla="*/ 102 w 225"/>
              <a:gd name="T51" fmla="*/ 178 h 184"/>
              <a:gd name="T52" fmla="*/ 122 w 225"/>
              <a:gd name="T53" fmla="*/ 184 h 184"/>
              <a:gd name="T54" fmla="*/ 190 w 225"/>
              <a:gd name="T55" fmla="*/ 184 h 184"/>
              <a:gd name="T56" fmla="*/ 214 w 225"/>
              <a:gd name="T57" fmla="*/ 168 h 184"/>
              <a:gd name="T58" fmla="*/ 224 w 225"/>
              <a:gd name="T59" fmla="*/ 90 h 184"/>
              <a:gd name="T60" fmla="*/ 206 w 225"/>
              <a:gd name="T61" fmla="*/ 6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5" h="184">
                <a:moveTo>
                  <a:pt x="0" y="69"/>
                </a:move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7"/>
                  <a:pt x="5" y="177"/>
                </a:cubicBezTo>
                <a:cubicBezTo>
                  <a:pt x="58" y="177"/>
                  <a:pt x="58" y="177"/>
                  <a:pt x="58" y="177"/>
                </a:cubicBezTo>
                <a:cubicBezTo>
                  <a:pt x="58" y="65"/>
                  <a:pt x="58" y="65"/>
                  <a:pt x="58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2" y="65"/>
                  <a:pt x="0" y="67"/>
                  <a:pt x="0" y="69"/>
                </a:cubicBezTo>
                <a:close/>
                <a:moveTo>
                  <a:pt x="24" y="147"/>
                </a:moveTo>
                <a:cubicBezTo>
                  <a:pt x="29" y="147"/>
                  <a:pt x="32" y="151"/>
                  <a:pt x="32" y="155"/>
                </a:cubicBezTo>
                <a:cubicBezTo>
                  <a:pt x="32" y="159"/>
                  <a:pt x="29" y="163"/>
                  <a:pt x="24" y="163"/>
                </a:cubicBezTo>
                <a:cubicBezTo>
                  <a:pt x="20" y="163"/>
                  <a:pt x="17" y="159"/>
                  <a:pt x="17" y="155"/>
                </a:cubicBezTo>
                <a:cubicBezTo>
                  <a:pt x="17" y="151"/>
                  <a:pt x="20" y="147"/>
                  <a:pt x="24" y="147"/>
                </a:cubicBezTo>
                <a:close/>
                <a:moveTo>
                  <a:pt x="206" y="69"/>
                </a:moveTo>
                <a:cubicBezTo>
                  <a:pt x="160" y="69"/>
                  <a:pt x="160" y="69"/>
                  <a:pt x="160" y="69"/>
                </a:cubicBezTo>
                <a:cubicBezTo>
                  <a:pt x="152" y="69"/>
                  <a:pt x="144" y="64"/>
                  <a:pt x="146" y="55"/>
                </a:cubicBezTo>
                <a:cubicBezTo>
                  <a:pt x="153" y="14"/>
                  <a:pt x="153" y="14"/>
                  <a:pt x="153" y="14"/>
                </a:cubicBezTo>
                <a:cubicBezTo>
                  <a:pt x="153" y="6"/>
                  <a:pt x="147" y="0"/>
                  <a:pt x="141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1" y="0"/>
                  <a:pt x="126" y="5"/>
                  <a:pt x="124" y="10"/>
                </a:cubicBezTo>
                <a:cubicBezTo>
                  <a:pt x="98" y="70"/>
                  <a:pt x="98" y="70"/>
                  <a:pt x="98" y="70"/>
                </a:cubicBezTo>
                <a:cubicBezTo>
                  <a:pt x="97" y="72"/>
                  <a:pt x="94" y="74"/>
                  <a:pt x="92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66" y="165"/>
                  <a:pt x="66" y="165"/>
                  <a:pt x="66" y="165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84" y="165"/>
                  <a:pt x="90" y="168"/>
                  <a:pt x="93" y="171"/>
                </a:cubicBezTo>
                <a:cubicBezTo>
                  <a:pt x="96" y="174"/>
                  <a:pt x="100" y="176"/>
                  <a:pt x="102" y="178"/>
                </a:cubicBezTo>
                <a:cubicBezTo>
                  <a:pt x="106" y="182"/>
                  <a:pt x="115" y="184"/>
                  <a:pt x="122" y="184"/>
                </a:cubicBezTo>
                <a:cubicBezTo>
                  <a:pt x="139" y="184"/>
                  <a:pt x="190" y="184"/>
                  <a:pt x="190" y="184"/>
                </a:cubicBezTo>
                <a:cubicBezTo>
                  <a:pt x="202" y="184"/>
                  <a:pt x="212" y="180"/>
                  <a:pt x="214" y="16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5" y="79"/>
                  <a:pt x="217" y="69"/>
                  <a:pt x="206" y="6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Oval 25"/>
          <p:cNvSpPr/>
          <p:nvPr/>
        </p:nvSpPr>
        <p:spPr>
          <a:xfrm rot="10800000">
            <a:off x="5799154" y="4581104"/>
            <a:ext cx="1111460" cy="11046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Freeform 37"/>
          <p:cNvSpPr>
            <a:spLocks noEditPoints="1"/>
          </p:cNvSpPr>
          <p:nvPr/>
        </p:nvSpPr>
        <p:spPr bwMode="auto">
          <a:xfrm>
            <a:off x="5955754" y="4650230"/>
            <a:ext cx="780058" cy="899841"/>
          </a:xfrm>
          <a:custGeom>
            <a:avLst/>
            <a:gdLst>
              <a:gd name="T0" fmla="*/ 58 w 232"/>
              <a:gd name="T1" fmla="*/ 202 h 268"/>
              <a:gd name="T2" fmla="*/ 75 w 232"/>
              <a:gd name="T3" fmla="*/ 202 h 268"/>
              <a:gd name="T4" fmla="*/ 116 w 232"/>
              <a:gd name="T5" fmla="*/ 91 h 268"/>
              <a:gd name="T6" fmla="*/ 116 w 232"/>
              <a:gd name="T7" fmla="*/ 74 h 268"/>
              <a:gd name="T8" fmla="*/ 116 w 232"/>
              <a:gd name="T9" fmla="*/ 91 h 268"/>
              <a:gd name="T10" fmla="*/ 23 w 232"/>
              <a:gd name="T11" fmla="*/ 70 h 268"/>
              <a:gd name="T12" fmla="*/ 35 w 232"/>
              <a:gd name="T13" fmla="*/ 51 h 268"/>
              <a:gd name="T14" fmla="*/ 22 w 232"/>
              <a:gd name="T15" fmla="*/ 44 h 268"/>
              <a:gd name="T16" fmla="*/ 9 w 232"/>
              <a:gd name="T17" fmla="*/ 63 h 268"/>
              <a:gd name="T18" fmla="*/ 67 w 232"/>
              <a:gd name="T19" fmla="*/ 94 h 268"/>
              <a:gd name="T20" fmla="*/ 67 w 232"/>
              <a:gd name="T21" fmla="*/ 111 h 268"/>
              <a:gd name="T22" fmla="*/ 67 w 232"/>
              <a:gd name="T23" fmla="*/ 94 h 268"/>
              <a:gd name="T24" fmla="*/ 217 w 232"/>
              <a:gd name="T25" fmla="*/ 70 h 268"/>
              <a:gd name="T26" fmla="*/ 224 w 232"/>
              <a:gd name="T27" fmla="*/ 57 h 268"/>
              <a:gd name="T28" fmla="*/ 205 w 232"/>
              <a:gd name="T29" fmla="*/ 44 h 268"/>
              <a:gd name="T30" fmla="*/ 198 w 232"/>
              <a:gd name="T31" fmla="*/ 57 h 268"/>
              <a:gd name="T32" fmla="*/ 46 w 232"/>
              <a:gd name="T33" fmla="*/ 144 h 268"/>
              <a:gd name="T34" fmla="*/ 46 w 232"/>
              <a:gd name="T35" fmla="*/ 161 h 268"/>
              <a:gd name="T36" fmla="*/ 46 w 232"/>
              <a:gd name="T37" fmla="*/ 144 h 268"/>
              <a:gd name="T38" fmla="*/ 157 w 232"/>
              <a:gd name="T39" fmla="*/ 103 h 268"/>
              <a:gd name="T40" fmla="*/ 174 w 232"/>
              <a:gd name="T41" fmla="*/ 103 h 268"/>
              <a:gd name="T42" fmla="*/ 116 w 232"/>
              <a:gd name="T43" fmla="*/ 214 h 268"/>
              <a:gd name="T44" fmla="*/ 116 w 232"/>
              <a:gd name="T45" fmla="*/ 231 h 268"/>
              <a:gd name="T46" fmla="*/ 116 w 232"/>
              <a:gd name="T47" fmla="*/ 214 h 268"/>
              <a:gd name="T48" fmla="*/ 134 w 232"/>
              <a:gd name="T49" fmla="*/ 24 h 268"/>
              <a:gd name="T50" fmla="*/ 142 w 232"/>
              <a:gd name="T51" fmla="*/ 19 h 268"/>
              <a:gd name="T52" fmla="*/ 137 w 232"/>
              <a:gd name="T53" fmla="*/ 0 h 268"/>
              <a:gd name="T54" fmla="*/ 90 w 232"/>
              <a:gd name="T55" fmla="*/ 6 h 268"/>
              <a:gd name="T56" fmla="*/ 96 w 232"/>
              <a:gd name="T57" fmla="*/ 24 h 268"/>
              <a:gd name="T58" fmla="*/ 98 w 232"/>
              <a:gd name="T59" fmla="*/ 37 h 268"/>
              <a:gd name="T60" fmla="*/ 116 w 232"/>
              <a:gd name="T61" fmla="*/ 268 h 268"/>
              <a:gd name="T62" fmla="*/ 134 w 232"/>
              <a:gd name="T63" fmla="*/ 37 h 268"/>
              <a:gd name="T64" fmla="*/ 24 w 232"/>
              <a:gd name="T65" fmla="*/ 152 h 268"/>
              <a:gd name="T66" fmla="*/ 208 w 232"/>
              <a:gd name="T67" fmla="*/ 152 h 268"/>
              <a:gd name="T68" fmla="*/ 186 w 232"/>
              <a:gd name="T69" fmla="*/ 144 h 268"/>
              <a:gd name="T70" fmla="*/ 186 w 232"/>
              <a:gd name="T71" fmla="*/ 161 h 268"/>
              <a:gd name="T72" fmla="*/ 186 w 232"/>
              <a:gd name="T73" fmla="*/ 144 h 268"/>
              <a:gd name="T74" fmla="*/ 108 w 232"/>
              <a:gd name="T75" fmla="*/ 136 h 268"/>
              <a:gd name="T76" fmla="*/ 98 w 232"/>
              <a:gd name="T77" fmla="*/ 152 h 268"/>
              <a:gd name="T78" fmla="*/ 134 w 232"/>
              <a:gd name="T79" fmla="*/ 160 h 268"/>
              <a:gd name="T80" fmla="*/ 134 w 232"/>
              <a:gd name="T81" fmla="*/ 160 h 268"/>
              <a:gd name="T82" fmla="*/ 153 w 232"/>
              <a:gd name="T83" fmla="*/ 115 h 268"/>
              <a:gd name="T84" fmla="*/ 109 w 232"/>
              <a:gd name="T85" fmla="*/ 135 h 268"/>
              <a:gd name="T86" fmla="*/ 157 w 232"/>
              <a:gd name="T87" fmla="*/ 202 h 268"/>
              <a:gd name="T88" fmla="*/ 174 w 232"/>
              <a:gd name="T89" fmla="*/ 202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32" h="268">
                <a:moveTo>
                  <a:pt x="67" y="193"/>
                </a:moveTo>
                <a:cubicBezTo>
                  <a:pt x="62" y="193"/>
                  <a:pt x="58" y="197"/>
                  <a:pt x="58" y="202"/>
                </a:cubicBezTo>
                <a:cubicBezTo>
                  <a:pt x="58" y="206"/>
                  <a:pt x="62" y="210"/>
                  <a:pt x="67" y="210"/>
                </a:cubicBezTo>
                <a:cubicBezTo>
                  <a:pt x="71" y="210"/>
                  <a:pt x="75" y="206"/>
                  <a:pt x="75" y="202"/>
                </a:cubicBezTo>
                <a:cubicBezTo>
                  <a:pt x="75" y="197"/>
                  <a:pt x="71" y="193"/>
                  <a:pt x="67" y="193"/>
                </a:cubicBezTo>
                <a:close/>
                <a:moveTo>
                  <a:pt x="116" y="91"/>
                </a:moveTo>
                <a:cubicBezTo>
                  <a:pt x="121" y="91"/>
                  <a:pt x="125" y="87"/>
                  <a:pt x="125" y="82"/>
                </a:cubicBezTo>
                <a:cubicBezTo>
                  <a:pt x="125" y="77"/>
                  <a:pt x="121" y="74"/>
                  <a:pt x="116" y="74"/>
                </a:cubicBezTo>
                <a:cubicBezTo>
                  <a:pt x="111" y="74"/>
                  <a:pt x="108" y="77"/>
                  <a:pt x="108" y="82"/>
                </a:cubicBezTo>
                <a:cubicBezTo>
                  <a:pt x="108" y="87"/>
                  <a:pt x="111" y="91"/>
                  <a:pt x="116" y="91"/>
                </a:cubicBezTo>
                <a:close/>
                <a:moveTo>
                  <a:pt x="16" y="70"/>
                </a:moveTo>
                <a:cubicBezTo>
                  <a:pt x="18" y="72"/>
                  <a:pt x="21" y="72"/>
                  <a:pt x="23" y="70"/>
                </a:cubicBezTo>
                <a:cubicBezTo>
                  <a:pt x="35" y="57"/>
                  <a:pt x="35" y="57"/>
                  <a:pt x="35" y="57"/>
                </a:cubicBezTo>
                <a:cubicBezTo>
                  <a:pt x="37" y="55"/>
                  <a:pt x="37" y="52"/>
                  <a:pt x="35" y="51"/>
                </a:cubicBezTo>
                <a:cubicBezTo>
                  <a:pt x="29" y="44"/>
                  <a:pt x="29" y="44"/>
                  <a:pt x="29" y="44"/>
                </a:cubicBezTo>
                <a:cubicBezTo>
                  <a:pt x="27" y="42"/>
                  <a:pt x="24" y="42"/>
                  <a:pt x="22" y="44"/>
                </a:cubicBezTo>
                <a:cubicBezTo>
                  <a:pt x="9" y="57"/>
                  <a:pt x="9" y="57"/>
                  <a:pt x="9" y="57"/>
                </a:cubicBezTo>
                <a:cubicBezTo>
                  <a:pt x="7" y="58"/>
                  <a:pt x="7" y="62"/>
                  <a:pt x="9" y="63"/>
                </a:cubicBezTo>
                <a:lnTo>
                  <a:pt x="16" y="70"/>
                </a:lnTo>
                <a:close/>
                <a:moveTo>
                  <a:pt x="67" y="94"/>
                </a:moveTo>
                <a:cubicBezTo>
                  <a:pt x="62" y="94"/>
                  <a:pt x="58" y="98"/>
                  <a:pt x="58" y="103"/>
                </a:cubicBezTo>
                <a:cubicBezTo>
                  <a:pt x="58" y="107"/>
                  <a:pt x="62" y="111"/>
                  <a:pt x="67" y="111"/>
                </a:cubicBezTo>
                <a:cubicBezTo>
                  <a:pt x="71" y="111"/>
                  <a:pt x="75" y="107"/>
                  <a:pt x="75" y="103"/>
                </a:cubicBezTo>
                <a:cubicBezTo>
                  <a:pt x="75" y="98"/>
                  <a:pt x="71" y="94"/>
                  <a:pt x="67" y="94"/>
                </a:cubicBezTo>
                <a:close/>
                <a:moveTo>
                  <a:pt x="211" y="70"/>
                </a:moveTo>
                <a:cubicBezTo>
                  <a:pt x="212" y="72"/>
                  <a:pt x="215" y="72"/>
                  <a:pt x="217" y="70"/>
                </a:cubicBezTo>
                <a:cubicBezTo>
                  <a:pt x="224" y="63"/>
                  <a:pt x="224" y="63"/>
                  <a:pt x="224" y="63"/>
                </a:cubicBezTo>
                <a:cubicBezTo>
                  <a:pt x="226" y="62"/>
                  <a:pt x="226" y="58"/>
                  <a:pt x="224" y="57"/>
                </a:cubicBezTo>
                <a:cubicBezTo>
                  <a:pt x="211" y="44"/>
                  <a:pt x="211" y="44"/>
                  <a:pt x="211" y="44"/>
                </a:cubicBezTo>
                <a:cubicBezTo>
                  <a:pt x="209" y="42"/>
                  <a:pt x="206" y="42"/>
                  <a:pt x="205" y="44"/>
                </a:cubicBezTo>
                <a:cubicBezTo>
                  <a:pt x="198" y="51"/>
                  <a:pt x="198" y="51"/>
                  <a:pt x="198" y="51"/>
                </a:cubicBezTo>
                <a:cubicBezTo>
                  <a:pt x="196" y="52"/>
                  <a:pt x="196" y="55"/>
                  <a:pt x="198" y="57"/>
                </a:cubicBezTo>
                <a:lnTo>
                  <a:pt x="211" y="70"/>
                </a:lnTo>
                <a:close/>
                <a:moveTo>
                  <a:pt x="46" y="144"/>
                </a:moveTo>
                <a:cubicBezTo>
                  <a:pt x="42" y="144"/>
                  <a:pt x="38" y="148"/>
                  <a:pt x="38" y="152"/>
                </a:cubicBezTo>
                <a:cubicBezTo>
                  <a:pt x="38" y="157"/>
                  <a:pt x="42" y="161"/>
                  <a:pt x="46" y="161"/>
                </a:cubicBezTo>
                <a:cubicBezTo>
                  <a:pt x="51" y="161"/>
                  <a:pt x="55" y="157"/>
                  <a:pt x="55" y="152"/>
                </a:cubicBezTo>
                <a:cubicBezTo>
                  <a:pt x="55" y="148"/>
                  <a:pt x="51" y="144"/>
                  <a:pt x="46" y="144"/>
                </a:cubicBezTo>
                <a:close/>
                <a:moveTo>
                  <a:pt x="165" y="94"/>
                </a:moveTo>
                <a:cubicBezTo>
                  <a:pt x="161" y="94"/>
                  <a:pt x="157" y="98"/>
                  <a:pt x="157" y="103"/>
                </a:cubicBezTo>
                <a:cubicBezTo>
                  <a:pt x="157" y="107"/>
                  <a:pt x="161" y="111"/>
                  <a:pt x="165" y="111"/>
                </a:cubicBezTo>
                <a:cubicBezTo>
                  <a:pt x="170" y="111"/>
                  <a:pt x="174" y="107"/>
                  <a:pt x="174" y="103"/>
                </a:cubicBezTo>
                <a:cubicBezTo>
                  <a:pt x="174" y="98"/>
                  <a:pt x="170" y="94"/>
                  <a:pt x="165" y="94"/>
                </a:cubicBezTo>
                <a:close/>
                <a:moveTo>
                  <a:pt x="116" y="214"/>
                </a:moveTo>
                <a:cubicBezTo>
                  <a:pt x="111" y="214"/>
                  <a:pt x="108" y="218"/>
                  <a:pt x="108" y="222"/>
                </a:cubicBezTo>
                <a:cubicBezTo>
                  <a:pt x="108" y="227"/>
                  <a:pt x="111" y="231"/>
                  <a:pt x="116" y="231"/>
                </a:cubicBezTo>
                <a:cubicBezTo>
                  <a:pt x="121" y="231"/>
                  <a:pt x="125" y="227"/>
                  <a:pt x="125" y="222"/>
                </a:cubicBezTo>
                <a:cubicBezTo>
                  <a:pt x="125" y="218"/>
                  <a:pt x="121" y="214"/>
                  <a:pt x="116" y="214"/>
                </a:cubicBezTo>
                <a:close/>
                <a:moveTo>
                  <a:pt x="134" y="37"/>
                </a:moveTo>
                <a:cubicBezTo>
                  <a:pt x="134" y="24"/>
                  <a:pt x="134" y="24"/>
                  <a:pt x="134" y="24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40" y="24"/>
                  <a:pt x="142" y="22"/>
                  <a:pt x="142" y="19"/>
                </a:cubicBezTo>
                <a:cubicBezTo>
                  <a:pt x="142" y="6"/>
                  <a:pt x="142" y="6"/>
                  <a:pt x="142" y="6"/>
                </a:cubicBezTo>
                <a:cubicBezTo>
                  <a:pt x="142" y="3"/>
                  <a:pt x="140" y="0"/>
                  <a:pt x="137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3" y="0"/>
                  <a:pt x="90" y="3"/>
                  <a:pt x="90" y="6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22"/>
                  <a:pt x="93" y="24"/>
                  <a:pt x="96" y="24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37"/>
                  <a:pt x="98" y="37"/>
                  <a:pt x="98" y="37"/>
                </a:cubicBezTo>
                <a:cubicBezTo>
                  <a:pt x="43" y="45"/>
                  <a:pt x="0" y="94"/>
                  <a:pt x="0" y="152"/>
                </a:cubicBezTo>
                <a:cubicBezTo>
                  <a:pt x="0" y="216"/>
                  <a:pt x="52" y="268"/>
                  <a:pt x="116" y="268"/>
                </a:cubicBezTo>
                <a:cubicBezTo>
                  <a:pt x="180" y="268"/>
                  <a:pt x="232" y="216"/>
                  <a:pt x="232" y="152"/>
                </a:cubicBezTo>
                <a:cubicBezTo>
                  <a:pt x="232" y="94"/>
                  <a:pt x="189" y="45"/>
                  <a:pt x="134" y="37"/>
                </a:cubicBezTo>
                <a:close/>
                <a:moveTo>
                  <a:pt x="116" y="245"/>
                </a:moveTo>
                <a:cubicBezTo>
                  <a:pt x="65" y="245"/>
                  <a:pt x="24" y="203"/>
                  <a:pt x="24" y="152"/>
                </a:cubicBezTo>
                <a:cubicBezTo>
                  <a:pt x="24" y="101"/>
                  <a:pt x="65" y="59"/>
                  <a:pt x="116" y="59"/>
                </a:cubicBezTo>
                <a:cubicBezTo>
                  <a:pt x="167" y="59"/>
                  <a:pt x="208" y="101"/>
                  <a:pt x="208" y="152"/>
                </a:cubicBezTo>
                <a:cubicBezTo>
                  <a:pt x="208" y="203"/>
                  <a:pt x="167" y="245"/>
                  <a:pt x="116" y="245"/>
                </a:cubicBezTo>
                <a:close/>
                <a:moveTo>
                  <a:pt x="186" y="144"/>
                </a:moveTo>
                <a:cubicBezTo>
                  <a:pt x="181" y="144"/>
                  <a:pt x="177" y="148"/>
                  <a:pt x="177" y="152"/>
                </a:cubicBezTo>
                <a:cubicBezTo>
                  <a:pt x="177" y="157"/>
                  <a:pt x="181" y="161"/>
                  <a:pt x="186" y="161"/>
                </a:cubicBezTo>
                <a:cubicBezTo>
                  <a:pt x="191" y="161"/>
                  <a:pt x="194" y="157"/>
                  <a:pt x="194" y="152"/>
                </a:cubicBezTo>
                <a:cubicBezTo>
                  <a:pt x="194" y="148"/>
                  <a:pt x="191" y="144"/>
                  <a:pt x="186" y="144"/>
                </a:cubicBezTo>
                <a:close/>
                <a:moveTo>
                  <a:pt x="109" y="135"/>
                </a:moveTo>
                <a:cubicBezTo>
                  <a:pt x="108" y="136"/>
                  <a:pt x="108" y="136"/>
                  <a:pt x="108" y="136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02" y="139"/>
                  <a:pt x="98" y="145"/>
                  <a:pt x="98" y="152"/>
                </a:cubicBezTo>
                <a:cubicBezTo>
                  <a:pt x="98" y="162"/>
                  <a:pt x="107" y="171"/>
                  <a:pt x="117" y="171"/>
                </a:cubicBezTo>
                <a:cubicBezTo>
                  <a:pt x="124" y="171"/>
                  <a:pt x="130" y="166"/>
                  <a:pt x="134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60"/>
                  <a:pt x="134" y="160"/>
                  <a:pt x="134" y="160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53" y="115"/>
                  <a:pt x="153" y="115"/>
                  <a:pt x="153" y="115"/>
                </a:cubicBezTo>
                <a:cubicBezTo>
                  <a:pt x="110" y="134"/>
                  <a:pt x="110" y="134"/>
                  <a:pt x="110" y="134"/>
                </a:cubicBezTo>
                <a:cubicBezTo>
                  <a:pt x="110" y="135"/>
                  <a:pt x="109" y="135"/>
                  <a:pt x="109" y="135"/>
                </a:cubicBezTo>
                <a:close/>
                <a:moveTo>
                  <a:pt x="165" y="193"/>
                </a:moveTo>
                <a:cubicBezTo>
                  <a:pt x="161" y="193"/>
                  <a:pt x="157" y="197"/>
                  <a:pt x="157" y="202"/>
                </a:cubicBezTo>
                <a:cubicBezTo>
                  <a:pt x="157" y="206"/>
                  <a:pt x="161" y="210"/>
                  <a:pt x="165" y="210"/>
                </a:cubicBezTo>
                <a:cubicBezTo>
                  <a:pt x="170" y="210"/>
                  <a:pt x="174" y="206"/>
                  <a:pt x="174" y="202"/>
                </a:cubicBezTo>
                <a:cubicBezTo>
                  <a:pt x="174" y="197"/>
                  <a:pt x="170" y="193"/>
                  <a:pt x="165" y="19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Oval 28"/>
          <p:cNvSpPr/>
          <p:nvPr/>
        </p:nvSpPr>
        <p:spPr>
          <a:xfrm rot="10800000">
            <a:off x="11266504" y="6105181"/>
            <a:ext cx="1111460" cy="11046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Freeform 22"/>
          <p:cNvSpPr>
            <a:spLocks noEditPoints="1"/>
          </p:cNvSpPr>
          <p:nvPr/>
        </p:nvSpPr>
        <p:spPr bwMode="auto">
          <a:xfrm>
            <a:off x="11522260" y="6190177"/>
            <a:ext cx="631254" cy="817761"/>
          </a:xfrm>
          <a:custGeom>
            <a:avLst/>
            <a:gdLst>
              <a:gd name="T0" fmla="*/ 56 w 192"/>
              <a:gd name="T1" fmla="*/ 41 h 248"/>
              <a:gd name="T2" fmla="*/ 136 w 192"/>
              <a:gd name="T3" fmla="*/ 41 h 248"/>
              <a:gd name="T4" fmla="*/ 141 w 192"/>
              <a:gd name="T5" fmla="*/ 37 h 248"/>
              <a:gd name="T6" fmla="*/ 141 w 192"/>
              <a:gd name="T7" fmla="*/ 22 h 248"/>
              <a:gd name="T8" fmla="*/ 120 w 192"/>
              <a:gd name="T9" fmla="*/ 22 h 248"/>
              <a:gd name="T10" fmla="*/ 120 w 192"/>
              <a:gd name="T11" fmla="*/ 10 h 248"/>
              <a:gd name="T12" fmla="*/ 110 w 192"/>
              <a:gd name="T13" fmla="*/ 0 h 248"/>
              <a:gd name="T14" fmla="*/ 82 w 192"/>
              <a:gd name="T15" fmla="*/ 0 h 248"/>
              <a:gd name="T16" fmla="*/ 72 w 192"/>
              <a:gd name="T17" fmla="*/ 10 h 248"/>
              <a:gd name="T18" fmla="*/ 72 w 192"/>
              <a:gd name="T19" fmla="*/ 22 h 248"/>
              <a:gd name="T20" fmla="*/ 51 w 192"/>
              <a:gd name="T21" fmla="*/ 22 h 248"/>
              <a:gd name="T22" fmla="*/ 51 w 192"/>
              <a:gd name="T23" fmla="*/ 37 h 248"/>
              <a:gd name="T24" fmla="*/ 56 w 192"/>
              <a:gd name="T25" fmla="*/ 41 h 248"/>
              <a:gd name="T26" fmla="*/ 82 w 192"/>
              <a:gd name="T27" fmla="*/ 186 h 248"/>
              <a:gd name="T28" fmla="*/ 138 w 192"/>
              <a:gd name="T29" fmla="*/ 132 h 248"/>
              <a:gd name="T30" fmla="*/ 138 w 192"/>
              <a:gd name="T31" fmla="*/ 119 h 248"/>
              <a:gd name="T32" fmla="*/ 125 w 192"/>
              <a:gd name="T33" fmla="*/ 119 h 248"/>
              <a:gd name="T34" fmla="*/ 82 w 192"/>
              <a:gd name="T35" fmla="*/ 160 h 248"/>
              <a:gd name="T36" fmla="*/ 68 w 192"/>
              <a:gd name="T37" fmla="*/ 145 h 248"/>
              <a:gd name="T38" fmla="*/ 54 w 192"/>
              <a:gd name="T39" fmla="*/ 145 h 248"/>
              <a:gd name="T40" fmla="*/ 54 w 192"/>
              <a:gd name="T41" fmla="*/ 159 h 248"/>
              <a:gd name="T42" fmla="*/ 82 w 192"/>
              <a:gd name="T43" fmla="*/ 186 h 248"/>
              <a:gd name="T44" fmla="*/ 151 w 192"/>
              <a:gd name="T45" fmla="*/ 22 h 248"/>
              <a:gd name="T46" fmla="*/ 151 w 192"/>
              <a:gd name="T47" fmla="*/ 37 h 248"/>
              <a:gd name="T48" fmla="*/ 136 w 192"/>
              <a:gd name="T49" fmla="*/ 51 h 248"/>
              <a:gd name="T50" fmla="*/ 56 w 192"/>
              <a:gd name="T51" fmla="*/ 51 h 248"/>
              <a:gd name="T52" fmla="*/ 41 w 192"/>
              <a:gd name="T53" fmla="*/ 37 h 248"/>
              <a:gd name="T54" fmla="*/ 41 w 192"/>
              <a:gd name="T55" fmla="*/ 22 h 248"/>
              <a:gd name="T56" fmla="*/ 0 w 192"/>
              <a:gd name="T57" fmla="*/ 22 h 248"/>
              <a:gd name="T58" fmla="*/ 0 w 192"/>
              <a:gd name="T59" fmla="*/ 229 h 248"/>
              <a:gd name="T60" fmla="*/ 19 w 192"/>
              <a:gd name="T61" fmla="*/ 248 h 248"/>
              <a:gd name="T62" fmla="*/ 173 w 192"/>
              <a:gd name="T63" fmla="*/ 248 h 248"/>
              <a:gd name="T64" fmla="*/ 192 w 192"/>
              <a:gd name="T65" fmla="*/ 229 h 248"/>
              <a:gd name="T66" fmla="*/ 192 w 192"/>
              <a:gd name="T67" fmla="*/ 22 h 248"/>
              <a:gd name="T68" fmla="*/ 151 w 192"/>
              <a:gd name="T69" fmla="*/ 22 h 248"/>
              <a:gd name="T70" fmla="*/ 168 w 192"/>
              <a:gd name="T71" fmla="*/ 225 h 248"/>
              <a:gd name="T72" fmla="*/ 24 w 192"/>
              <a:gd name="T73" fmla="*/ 225 h 248"/>
              <a:gd name="T74" fmla="*/ 24 w 192"/>
              <a:gd name="T75" fmla="*/ 72 h 248"/>
              <a:gd name="T76" fmla="*/ 168 w 192"/>
              <a:gd name="T77" fmla="*/ 72 h 248"/>
              <a:gd name="T78" fmla="*/ 168 w 192"/>
              <a:gd name="T79" fmla="*/ 225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2" h="248">
                <a:moveTo>
                  <a:pt x="56" y="41"/>
                </a:moveTo>
                <a:cubicBezTo>
                  <a:pt x="136" y="41"/>
                  <a:pt x="136" y="41"/>
                  <a:pt x="136" y="41"/>
                </a:cubicBezTo>
                <a:cubicBezTo>
                  <a:pt x="139" y="41"/>
                  <a:pt x="141" y="39"/>
                  <a:pt x="141" y="37"/>
                </a:cubicBezTo>
                <a:cubicBezTo>
                  <a:pt x="141" y="22"/>
                  <a:pt x="141" y="22"/>
                  <a:pt x="141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4"/>
                  <a:pt x="116" y="0"/>
                  <a:pt x="110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76" y="0"/>
                  <a:pt x="72" y="4"/>
                  <a:pt x="72" y="10"/>
                </a:cubicBezTo>
                <a:cubicBezTo>
                  <a:pt x="72" y="22"/>
                  <a:pt x="72" y="22"/>
                  <a:pt x="72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37"/>
                  <a:pt x="51" y="37"/>
                  <a:pt x="51" y="37"/>
                </a:cubicBezTo>
                <a:cubicBezTo>
                  <a:pt x="51" y="39"/>
                  <a:pt x="53" y="41"/>
                  <a:pt x="56" y="41"/>
                </a:cubicBezTo>
                <a:moveTo>
                  <a:pt x="82" y="186"/>
                </a:moveTo>
                <a:cubicBezTo>
                  <a:pt x="138" y="132"/>
                  <a:pt x="138" y="132"/>
                  <a:pt x="138" y="132"/>
                </a:cubicBezTo>
                <a:cubicBezTo>
                  <a:pt x="142" y="128"/>
                  <a:pt x="142" y="122"/>
                  <a:pt x="138" y="119"/>
                </a:cubicBezTo>
                <a:cubicBezTo>
                  <a:pt x="135" y="115"/>
                  <a:pt x="129" y="115"/>
                  <a:pt x="125" y="119"/>
                </a:cubicBezTo>
                <a:cubicBezTo>
                  <a:pt x="82" y="160"/>
                  <a:pt x="82" y="160"/>
                  <a:pt x="82" y="160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4" y="142"/>
                  <a:pt x="58" y="142"/>
                  <a:pt x="54" y="145"/>
                </a:cubicBezTo>
                <a:cubicBezTo>
                  <a:pt x="51" y="149"/>
                  <a:pt x="51" y="155"/>
                  <a:pt x="54" y="159"/>
                </a:cubicBezTo>
                <a:cubicBezTo>
                  <a:pt x="82" y="186"/>
                  <a:pt x="82" y="186"/>
                  <a:pt x="82" y="186"/>
                </a:cubicBezTo>
                <a:close/>
                <a:moveTo>
                  <a:pt x="151" y="22"/>
                </a:moveTo>
                <a:cubicBezTo>
                  <a:pt x="151" y="37"/>
                  <a:pt x="151" y="37"/>
                  <a:pt x="151" y="37"/>
                </a:cubicBezTo>
                <a:cubicBezTo>
                  <a:pt x="151" y="44"/>
                  <a:pt x="144" y="51"/>
                  <a:pt x="136" y="51"/>
                </a:cubicBezTo>
                <a:cubicBezTo>
                  <a:pt x="56" y="51"/>
                  <a:pt x="56" y="51"/>
                  <a:pt x="56" y="51"/>
                </a:cubicBezTo>
                <a:cubicBezTo>
                  <a:pt x="48" y="51"/>
                  <a:pt x="41" y="44"/>
                  <a:pt x="41" y="37"/>
                </a:cubicBezTo>
                <a:cubicBezTo>
                  <a:pt x="41" y="22"/>
                  <a:pt x="41" y="22"/>
                  <a:pt x="41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9"/>
                  <a:pt x="0" y="229"/>
                  <a:pt x="0" y="229"/>
                </a:cubicBezTo>
                <a:cubicBezTo>
                  <a:pt x="0" y="240"/>
                  <a:pt x="9" y="248"/>
                  <a:pt x="19" y="248"/>
                </a:cubicBezTo>
                <a:cubicBezTo>
                  <a:pt x="173" y="248"/>
                  <a:pt x="173" y="248"/>
                  <a:pt x="173" y="248"/>
                </a:cubicBezTo>
                <a:cubicBezTo>
                  <a:pt x="183" y="248"/>
                  <a:pt x="192" y="240"/>
                  <a:pt x="192" y="229"/>
                </a:cubicBezTo>
                <a:cubicBezTo>
                  <a:pt x="192" y="22"/>
                  <a:pt x="192" y="22"/>
                  <a:pt x="192" y="22"/>
                </a:cubicBezTo>
                <a:cubicBezTo>
                  <a:pt x="151" y="22"/>
                  <a:pt x="151" y="22"/>
                  <a:pt x="151" y="22"/>
                </a:cubicBezTo>
                <a:close/>
                <a:moveTo>
                  <a:pt x="168" y="225"/>
                </a:moveTo>
                <a:cubicBezTo>
                  <a:pt x="24" y="225"/>
                  <a:pt x="24" y="225"/>
                  <a:pt x="24" y="225"/>
                </a:cubicBezTo>
                <a:cubicBezTo>
                  <a:pt x="24" y="72"/>
                  <a:pt x="24" y="72"/>
                  <a:pt x="24" y="72"/>
                </a:cubicBezTo>
                <a:cubicBezTo>
                  <a:pt x="168" y="72"/>
                  <a:pt x="168" y="72"/>
                  <a:pt x="168" y="72"/>
                </a:cubicBezTo>
                <a:lnTo>
                  <a:pt x="168" y="22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Oval 31"/>
          <p:cNvSpPr/>
          <p:nvPr/>
        </p:nvSpPr>
        <p:spPr>
          <a:xfrm rot="10800000">
            <a:off x="11266504" y="4581104"/>
            <a:ext cx="1111460" cy="11046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Freeform 23"/>
          <p:cNvSpPr>
            <a:spLocks noEditPoints="1"/>
          </p:cNvSpPr>
          <p:nvPr/>
        </p:nvSpPr>
        <p:spPr bwMode="auto">
          <a:xfrm>
            <a:off x="11459636" y="4739776"/>
            <a:ext cx="636993" cy="763242"/>
          </a:xfrm>
          <a:custGeom>
            <a:avLst/>
            <a:gdLst>
              <a:gd name="T0" fmla="*/ 104 w 193"/>
              <a:gd name="T1" fmla="*/ 66 h 232"/>
              <a:gd name="T2" fmla="*/ 129 w 193"/>
              <a:gd name="T3" fmla="*/ 66 h 232"/>
              <a:gd name="T4" fmla="*/ 104 w 193"/>
              <a:gd name="T5" fmla="*/ 0 h 232"/>
              <a:gd name="T6" fmla="*/ 16 w 193"/>
              <a:gd name="T7" fmla="*/ 82 h 232"/>
              <a:gd name="T8" fmla="*/ 8 w 193"/>
              <a:gd name="T9" fmla="*/ 118 h 232"/>
              <a:gd name="T10" fmla="*/ 25 w 193"/>
              <a:gd name="T11" fmla="*/ 144 h 232"/>
              <a:gd name="T12" fmla="*/ 98 w 193"/>
              <a:gd name="T13" fmla="*/ 173 h 232"/>
              <a:gd name="T14" fmla="*/ 175 w 193"/>
              <a:gd name="T15" fmla="*/ 198 h 232"/>
              <a:gd name="T16" fmla="*/ 193 w 193"/>
              <a:gd name="T17" fmla="*/ 87 h 232"/>
              <a:gd name="T18" fmla="*/ 157 w 193"/>
              <a:gd name="T19" fmla="*/ 70 h 232"/>
              <a:gd name="T20" fmla="*/ 146 w 193"/>
              <a:gd name="T21" fmla="*/ 74 h 232"/>
              <a:gd name="T22" fmla="*/ 149 w 193"/>
              <a:gd name="T23" fmla="*/ 88 h 232"/>
              <a:gd name="T24" fmla="*/ 142 w 193"/>
              <a:gd name="T25" fmla="*/ 97 h 232"/>
              <a:gd name="T26" fmla="*/ 131 w 193"/>
              <a:gd name="T27" fmla="*/ 92 h 232"/>
              <a:gd name="T28" fmla="*/ 123 w 193"/>
              <a:gd name="T29" fmla="*/ 104 h 232"/>
              <a:gd name="T30" fmla="*/ 112 w 193"/>
              <a:gd name="T31" fmla="*/ 105 h 232"/>
              <a:gd name="T32" fmla="*/ 108 w 193"/>
              <a:gd name="T33" fmla="*/ 94 h 232"/>
              <a:gd name="T34" fmla="*/ 94 w 193"/>
              <a:gd name="T35" fmla="*/ 97 h 232"/>
              <a:gd name="T36" fmla="*/ 85 w 193"/>
              <a:gd name="T37" fmla="*/ 90 h 232"/>
              <a:gd name="T38" fmla="*/ 90 w 193"/>
              <a:gd name="T39" fmla="*/ 80 h 232"/>
              <a:gd name="T40" fmla="*/ 78 w 193"/>
              <a:gd name="T41" fmla="*/ 72 h 232"/>
              <a:gd name="T42" fmla="*/ 76 w 193"/>
              <a:gd name="T43" fmla="*/ 61 h 232"/>
              <a:gd name="T44" fmla="*/ 88 w 193"/>
              <a:gd name="T45" fmla="*/ 57 h 232"/>
              <a:gd name="T46" fmla="*/ 84 w 193"/>
              <a:gd name="T47" fmla="*/ 44 h 232"/>
              <a:gd name="T48" fmla="*/ 91 w 193"/>
              <a:gd name="T49" fmla="*/ 34 h 232"/>
              <a:gd name="T50" fmla="*/ 102 w 193"/>
              <a:gd name="T51" fmla="*/ 40 h 232"/>
              <a:gd name="T52" fmla="*/ 110 w 193"/>
              <a:gd name="T53" fmla="*/ 28 h 232"/>
              <a:gd name="T54" fmla="*/ 121 w 193"/>
              <a:gd name="T55" fmla="*/ 26 h 232"/>
              <a:gd name="T56" fmla="*/ 125 w 193"/>
              <a:gd name="T57" fmla="*/ 37 h 232"/>
              <a:gd name="T58" fmla="*/ 139 w 193"/>
              <a:gd name="T59" fmla="*/ 34 h 232"/>
              <a:gd name="T60" fmla="*/ 149 w 193"/>
              <a:gd name="T61" fmla="*/ 41 h 232"/>
              <a:gd name="T62" fmla="*/ 143 w 193"/>
              <a:gd name="T63" fmla="*/ 52 h 232"/>
              <a:gd name="T64" fmla="*/ 156 w 193"/>
              <a:gd name="T65" fmla="*/ 59 h 232"/>
              <a:gd name="T66" fmla="*/ 157 w 193"/>
              <a:gd name="T67" fmla="*/ 7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3" h="232">
                <a:moveTo>
                  <a:pt x="117" y="54"/>
                </a:moveTo>
                <a:cubicBezTo>
                  <a:pt x="110" y="54"/>
                  <a:pt x="104" y="59"/>
                  <a:pt x="104" y="66"/>
                </a:cubicBezTo>
                <a:cubicBezTo>
                  <a:pt x="104" y="72"/>
                  <a:pt x="110" y="78"/>
                  <a:pt x="117" y="78"/>
                </a:cubicBezTo>
                <a:cubicBezTo>
                  <a:pt x="124" y="78"/>
                  <a:pt x="129" y="72"/>
                  <a:pt x="129" y="66"/>
                </a:cubicBezTo>
                <a:cubicBezTo>
                  <a:pt x="129" y="59"/>
                  <a:pt x="124" y="54"/>
                  <a:pt x="117" y="54"/>
                </a:cubicBezTo>
                <a:moveTo>
                  <a:pt x="104" y="0"/>
                </a:moveTo>
                <a:cubicBezTo>
                  <a:pt x="57" y="0"/>
                  <a:pt x="18" y="36"/>
                  <a:pt x="16" y="82"/>
                </a:cubicBezTo>
                <a:cubicBezTo>
                  <a:pt x="16" y="82"/>
                  <a:pt x="16" y="82"/>
                  <a:pt x="16" y="82"/>
                </a:cubicBezTo>
                <a:cubicBezTo>
                  <a:pt x="2" y="109"/>
                  <a:pt x="2" y="109"/>
                  <a:pt x="2" y="109"/>
                </a:cubicBezTo>
                <a:cubicBezTo>
                  <a:pt x="0" y="114"/>
                  <a:pt x="2" y="118"/>
                  <a:pt x="8" y="118"/>
                </a:cubicBezTo>
                <a:cubicBezTo>
                  <a:pt x="21" y="118"/>
                  <a:pt x="21" y="118"/>
                  <a:pt x="21" y="118"/>
                </a:cubicBezTo>
                <a:cubicBezTo>
                  <a:pt x="25" y="144"/>
                  <a:pt x="25" y="144"/>
                  <a:pt x="25" y="144"/>
                </a:cubicBezTo>
                <a:cubicBezTo>
                  <a:pt x="25" y="160"/>
                  <a:pt x="39" y="173"/>
                  <a:pt x="56" y="173"/>
                </a:cubicBezTo>
                <a:cubicBezTo>
                  <a:pt x="98" y="173"/>
                  <a:pt x="98" y="173"/>
                  <a:pt x="98" y="173"/>
                </a:cubicBezTo>
                <a:cubicBezTo>
                  <a:pt x="98" y="232"/>
                  <a:pt x="98" y="232"/>
                  <a:pt x="98" y="232"/>
                </a:cubicBezTo>
                <a:cubicBezTo>
                  <a:pt x="175" y="198"/>
                  <a:pt x="175" y="198"/>
                  <a:pt x="175" y="198"/>
                </a:cubicBezTo>
                <a:cubicBezTo>
                  <a:pt x="175" y="139"/>
                  <a:pt x="175" y="139"/>
                  <a:pt x="175" y="139"/>
                </a:cubicBezTo>
                <a:cubicBezTo>
                  <a:pt x="186" y="124"/>
                  <a:pt x="193" y="106"/>
                  <a:pt x="193" y="87"/>
                </a:cubicBezTo>
                <a:cubicBezTo>
                  <a:pt x="193" y="39"/>
                  <a:pt x="153" y="0"/>
                  <a:pt x="104" y="0"/>
                </a:cubicBezTo>
                <a:moveTo>
                  <a:pt x="157" y="70"/>
                </a:moveTo>
                <a:cubicBezTo>
                  <a:pt x="157" y="71"/>
                  <a:pt x="156" y="72"/>
                  <a:pt x="156" y="72"/>
                </a:cubicBezTo>
                <a:cubicBezTo>
                  <a:pt x="146" y="74"/>
                  <a:pt x="146" y="74"/>
                  <a:pt x="146" y="74"/>
                </a:cubicBezTo>
                <a:cubicBezTo>
                  <a:pt x="145" y="76"/>
                  <a:pt x="144" y="78"/>
                  <a:pt x="143" y="80"/>
                </a:cubicBezTo>
                <a:cubicBezTo>
                  <a:pt x="149" y="88"/>
                  <a:pt x="149" y="88"/>
                  <a:pt x="149" y="88"/>
                </a:cubicBezTo>
                <a:cubicBezTo>
                  <a:pt x="150" y="88"/>
                  <a:pt x="149" y="90"/>
                  <a:pt x="149" y="90"/>
                </a:cubicBezTo>
                <a:cubicBezTo>
                  <a:pt x="142" y="97"/>
                  <a:pt x="142" y="97"/>
                  <a:pt x="142" y="97"/>
                </a:cubicBezTo>
                <a:cubicBezTo>
                  <a:pt x="141" y="98"/>
                  <a:pt x="140" y="98"/>
                  <a:pt x="139" y="97"/>
                </a:cubicBezTo>
                <a:cubicBezTo>
                  <a:pt x="131" y="92"/>
                  <a:pt x="131" y="92"/>
                  <a:pt x="131" y="92"/>
                </a:cubicBezTo>
                <a:cubicBezTo>
                  <a:pt x="129" y="93"/>
                  <a:pt x="127" y="93"/>
                  <a:pt x="125" y="9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2" y="105"/>
                  <a:pt x="121" y="105"/>
                </a:cubicBezTo>
                <a:cubicBezTo>
                  <a:pt x="112" y="105"/>
                  <a:pt x="112" y="105"/>
                  <a:pt x="112" y="105"/>
                </a:cubicBezTo>
                <a:cubicBezTo>
                  <a:pt x="111" y="105"/>
                  <a:pt x="110" y="104"/>
                  <a:pt x="110" y="104"/>
                </a:cubicBezTo>
                <a:cubicBezTo>
                  <a:pt x="108" y="94"/>
                  <a:pt x="108" y="94"/>
                  <a:pt x="108" y="94"/>
                </a:cubicBezTo>
                <a:cubicBezTo>
                  <a:pt x="106" y="93"/>
                  <a:pt x="104" y="93"/>
                  <a:pt x="102" y="92"/>
                </a:cubicBezTo>
                <a:cubicBezTo>
                  <a:pt x="94" y="97"/>
                  <a:pt x="94" y="97"/>
                  <a:pt x="94" y="97"/>
                </a:cubicBezTo>
                <a:cubicBezTo>
                  <a:pt x="93" y="98"/>
                  <a:pt x="92" y="98"/>
                  <a:pt x="92" y="97"/>
                </a:cubicBezTo>
                <a:cubicBezTo>
                  <a:pt x="85" y="90"/>
                  <a:pt x="85" y="90"/>
                  <a:pt x="85" y="90"/>
                </a:cubicBezTo>
                <a:cubicBezTo>
                  <a:pt x="84" y="89"/>
                  <a:pt x="84" y="88"/>
                  <a:pt x="84" y="88"/>
                </a:cubicBezTo>
                <a:cubicBezTo>
                  <a:pt x="90" y="80"/>
                  <a:pt x="90" y="80"/>
                  <a:pt x="90" y="80"/>
                </a:cubicBezTo>
                <a:cubicBezTo>
                  <a:pt x="89" y="78"/>
                  <a:pt x="88" y="76"/>
                  <a:pt x="88" y="74"/>
                </a:cubicBezTo>
                <a:cubicBezTo>
                  <a:pt x="78" y="72"/>
                  <a:pt x="78" y="72"/>
                  <a:pt x="78" y="72"/>
                </a:cubicBezTo>
                <a:cubicBezTo>
                  <a:pt x="77" y="72"/>
                  <a:pt x="76" y="71"/>
                  <a:pt x="76" y="70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60"/>
                  <a:pt x="77" y="59"/>
                  <a:pt x="78" y="59"/>
                </a:cubicBezTo>
                <a:cubicBezTo>
                  <a:pt x="88" y="57"/>
                  <a:pt x="88" y="57"/>
                  <a:pt x="88" y="57"/>
                </a:cubicBezTo>
                <a:cubicBezTo>
                  <a:pt x="88" y="55"/>
                  <a:pt x="89" y="53"/>
                  <a:pt x="90" y="52"/>
                </a:cubicBezTo>
                <a:cubicBezTo>
                  <a:pt x="84" y="44"/>
                  <a:pt x="84" y="44"/>
                  <a:pt x="84" y="44"/>
                </a:cubicBezTo>
                <a:cubicBezTo>
                  <a:pt x="84" y="43"/>
                  <a:pt x="84" y="42"/>
                  <a:pt x="84" y="41"/>
                </a:cubicBezTo>
                <a:cubicBezTo>
                  <a:pt x="91" y="34"/>
                  <a:pt x="91" y="34"/>
                  <a:pt x="91" y="34"/>
                </a:cubicBezTo>
                <a:cubicBezTo>
                  <a:pt x="92" y="34"/>
                  <a:pt x="93" y="34"/>
                  <a:pt x="94" y="34"/>
                </a:cubicBezTo>
                <a:cubicBezTo>
                  <a:pt x="102" y="40"/>
                  <a:pt x="102" y="40"/>
                  <a:pt x="102" y="40"/>
                </a:cubicBezTo>
                <a:cubicBezTo>
                  <a:pt x="104" y="39"/>
                  <a:pt x="106" y="38"/>
                  <a:pt x="108" y="37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10" y="27"/>
                  <a:pt x="111" y="26"/>
                  <a:pt x="112" y="26"/>
                </a:cubicBezTo>
                <a:cubicBezTo>
                  <a:pt x="121" y="26"/>
                  <a:pt x="121" y="26"/>
                  <a:pt x="121" y="26"/>
                </a:cubicBezTo>
                <a:cubicBezTo>
                  <a:pt x="122" y="26"/>
                  <a:pt x="123" y="27"/>
                  <a:pt x="123" y="28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7" y="38"/>
                  <a:pt x="129" y="39"/>
                  <a:pt x="131" y="40"/>
                </a:cubicBezTo>
                <a:cubicBezTo>
                  <a:pt x="139" y="34"/>
                  <a:pt x="139" y="34"/>
                  <a:pt x="139" y="34"/>
                </a:cubicBezTo>
                <a:cubicBezTo>
                  <a:pt x="140" y="34"/>
                  <a:pt x="141" y="34"/>
                  <a:pt x="142" y="34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50" y="42"/>
                  <a:pt x="150" y="43"/>
                  <a:pt x="149" y="44"/>
                </a:cubicBezTo>
                <a:cubicBezTo>
                  <a:pt x="143" y="52"/>
                  <a:pt x="143" y="52"/>
                  <a:pt x="143" y="52"/>
                </a:cubicBezTo>
                <a:cubicBezTo>
                  <a:pt x="144" y="53"/>
                  <a:pt x="145" y="55"/>
                  <a:pt x="146" y="57"/>
                </a:cubicBezTo>
                <a:cubicBezTo>
                  <a:pt x="156" y="59"/>
                  <a:pt x="156" y="59"/>
                  <a:pt x="156" y="59"/>
                </a:cubicBezTo>
                <a:cubicBezTo>
                  <a:pt x="156" y="59"/>
                  <a:pt x="157" y="60"/>
                  <a:pt x="157" y="61"/>
                </a:cubicBezTo>
                <a:lnTo>
                  <a:pt x="157" y="7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7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5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7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2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75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FIRST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FOURTH HEADER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THIRD HEADER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SECOND HEADER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Mauris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3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9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</a:p>
          <a:p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sz="44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</p:spTree>
    <p:extLst>
      <p:ext uri="{BB962C8B-B14F-4D97-AF65-F5344CB8AC3E}">
        <p14:creationId xmlns:p14="http://schemas.microsoft.com/office/powerpoint/2010/main" val="18379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zh-CN" altLang="en-US" b="1" dirty="0">
                <a:solidFill>
                  <a:srgbClr val="513F2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GB" altLang="zh-CN" b="1" dirty="0">
              <a:solidFill>
                <a:srgbClr val="513F2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.”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" b="2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142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CUSTOM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YOUR SECOND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“Lorem ipsum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dolor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sit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amet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consectetur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adipiscing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Morbi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eros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quam,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elementum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non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suscipit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eu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sagittis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at </a:t>
            </a:r>
            <a:r>
              <a:rPr lang="en-GB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leo</a:t>
            </a:r>
            <a:r>
              <a:rPr lang="en-GB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.”</a:t>
            </a: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7" r="11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56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ANTI-GOLD">
  <a:themeElements>
    <a:clrScheme name="ANTI-GOLD">
      <a:dk1>
        <a:srgbClr val="1E1B17"/>
      </a:dk1>
      <a:lt1>
        <a:sysClr val="window" lastClr="FFFFFF"/>
      </a:lt1>
      <a:dk2>
        <a:srgbClr val="A3743D"/>
      </a:dk2>
      <a:lt2>
        <a:srgbClr val="D6CBBF"/>
      </a:lt2>
      <a:accent1>
        <a:srgbClr val="513F2A"/>
      </a:accent1>
      <a:accent2>
        <a:srgbClr val="DFC7AB"/>
      </a:accent2>
      <a:accent3>
        <a:srgbClr val="AE9881"/>
      </a:accent3>
      <a:accent4>
        <a:srgbClr val="EEEAE5"/>
      </a:accent4>
      <a:accent5>
        <a:srgbClr val="5E5548"/>
      </a:accent5>
      <a:accent6>
        <a:srgbClr val="9B8E7D"/>
      </a:accent6>
      <a:hlink>
        <a:srgbClr val="FFFFFF"/>
      </a:hlink>
      <a:folHlink>
        <a:srgbClr val="D0AC82"/>
      </a:folHlink>
    </a:clrScheme>
    <a:fontScheme name="ANTI">
      <a:majorFont>
        <a:latin typeface="Abril Fatface"/>
        <a:ea typeface=""/>
        <a:cs typeface=""/>
      </a:majorFont>
      <a:minorFont>
        <a:latin typeface="Playfair Display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I-GOLD" id="{DE4DBF40-C6B2-47E1-98F9-047D8F11E265}" vid="{5AEDC579-5A6E-4AE3-9004-AB570218243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ANTI-GOLD</Template>
  <TotalTime>1701</TotalTime>
  <Words>1178</Words>
  <Application>Microsoft Office PowerPoint</Application>
  <PresentationFormat>自定义</PresentationFormat>
  <Paragraphs>231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Abril Fatface</vt:lpstr>
      <vt:lpstr>B Arabic Style</vt:lpstr>
      <vt:lpstr>Playfair Display</vt:lpstr>
      <vt:lpstr>等线</vt:lpstr>
      <vt:lpstr>微软雅黑</vt:lpstr>
      <vt:lpstr>Arial</vt:lpstr>
      <vt:lpstr>ANTI-GOLD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 Fitra</dc:creator>
  <cp:lastModifiedBy>Administrator</cp:lastModifiedBy>
  <cp:revision>82</cp:revision>
  <dcterms:created xsi:type="dcterms:W3CDTF">2015-05-10T05:52:15Z</dcterms:created>
  <dcterms:modified xsi:type="dcterms:W3CDTF">2017-10-26T07:12:03Z</dcterms:modified>
</cp:coreProperties>
</file>